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media/image4.jpeg" ContentType="image/jpeg"/>
  <Override PartName="/ppt/media/image5.jpeg" ContentType="image/jpeg"/>
  <Override PartName="/ppt/media/image6.jpeg" ContentType="image/jpeg"/>
  <Override PartName="/ppt/notesSlides/notesSlide7.xml" ContentType="application/vnd.openxmlformats-officedocument.presentationml.notesSlide+xml"/>
  <Override PartName="/ppt/media/image7.jpeg" ContentType="image/jpeg"/>
  <Override PartName="/ppt/media/image8.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6"/>
          </a:solidFill>
        </a:fill>
      </a:tcStyle>
    </a:wholeTbl>
    <a:band2H>
      <a:tcTxStyle b="def" i="def"/>
      <a:tcStyle>
        <a:tcBdr/>
        <a:fill>
          <a:solidFill>
            <a:srgbClr val="E6EB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4CA"/>
          </a:solidFill>
        </a:fill>
      </a:tcStyle>
    </a:wholeTbl>
    <a:band2H>
      <a:tcTxStyle b="def" i="def"/>
      <a:tcStyle>
        <a:tcBdr/>
        <a:fill>
          <a:solidFill>
            <a:srgbClr val="E7F2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CBD6"/>
          </a:solidFill>
        </a:fill>
      </a:tcStyle>
    </a:wholeTbl>
    <a:band2H>
      <a:tcTxStyle b="def" i="def"/>
      <a:tcStyle>
        <a:tcBdr/>
        <a:fill>
          <a:solidFill>
            <a:srgbClr val="F6E7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defRPr sz="1800"/>
            </a:pPr>
            <a:r>
              <a:t>請求尊敬的僧團，和尊者們允許我發言。</a:t>
            </a:r>
          </a:p>
          <a:p>
            <a:pPr>
              <a:defRPr sz="1800"/>
            </a:pPr>
          </a:p>
          <a:p>
            <a:pPr>
              <a:defRPr sz="1800"/>
            </a:pPr>
            <a:r>
              <a:t>我叫visuddhinanda。</a:t>
            </a:r>
          </a:p>
          <a:p>
            <a:pPr>
              <a:defRPr sz="1800"/>
            </a:pPr>
          </a:p>
          <a:p>
            <a:pPr>
              <a:defRPr sz="1800"/>
            </a:pPr>
            <a:r>
              <a:t>我的家乡是远在5000公里以外的北京。</a:t>
            </a:r>
          </a:p>
          <a:p>
            <a:pPr>
              <a:defRPr sz="1800"/>
            </a:pPr>
          </a:p>
          <a:p>
            <a:pPr>
              <a:defRPr sz="1800"/>
            </a:pPr>
            <a:r>
              <a:t>为了学习与体证佛陀的教导。</a:t>
            </a:r>
          </a:p>
          <a:p>
            <a:pPr>
              <a:defRPr sz="1800"/>
            </a:pPr>
          </a:p>
          <a:p>
            <a:pPr>
              <a:defRPr sz="1800"/>
            </a:pPr>
            <a:r>
              <a:t>我来到斯里兰卡。</a:t>
            </a:r>
          </a:p>
          <a:p>
            <a:pPr>
              <a:defRPr sz="1800"/>
            </a:pPr>
          </a:p>
          <a:p>
            <a:pPr>
              <a:defRPr sz="1800"/>
            </a:pPr>
            <a:r>
              <a:t>也是由于同样的目的。我开始学习巴利语。</a:t>
            </a:r>
          </a:p>
          <a:p>
            <a:pPr>
              <a:defRPr sz="1800"/>
            </a:pPr>
          </a:p>
          <a:p>
            <a:pPr>
              <a:defRPr sz="1800"/>
            </a:pPr>
            <a:r>
              <a:t>对于一个37岁才接触佛教外国人的而言，</a:t>
            </a:r>
          </a:p>
          <a:p>
            <a:pPr>
              <a:defRPr sz="1800"/>
            </a:pPr>
            <a:r>
              <a:t>As a foreigner who go into Buddhasasana in the middle age</a:t>
            </a:r>
          </a:p>
          <a:p>
            <a:pPr>
              <a:defRPr sz="1800"/>
            </a:pPr>
          </a:p>
          <a:p>
            <a:pPr>
              <a:defRPr sz="1800"/>
            </a:pPr>
            <a:r>
              <a:t>学习圣典并不容易。</a:t>
            </a:r>
          </a:p>
          <a:p>
            <a:pPr>
              <a:defRPr sz="1800"/>
            </a:pPr>
          </a:p>
          <a:p>
            <a:pPr>
              <a:defRPr sz="1800"/>
            </a:pPr>
            <a:r>
              <a:t>母语或英语资料的匮乏</a:t>
            </a:r>
          </a:p>
          <a:p>
            <a:pPr>
              <a:defRPr sz="1800"/>
            </a:pPr>
            <a:r>
              <a:t>以及不容易找到合适的老师，</a:t>
            </a:r>
          </a:p>
          <a:p>
            <a:pPr>
              <a:defRPr sz="1800"/>
            </a:pPr>
            <a:r>
              <a:t>可能是许多外国学生面临的问题。</a:t>
            </a:r>
          </a:p>
          <a:p>
            <a:pPr>
              <a:defRPr sz="1800"/>
            </a:pPr>
          </a:p>
          <a:p>
            <a:pPr>
              <a:defRPr sz="1800"/>
            </a:pPr>
            <a:r>
              <a:t>We have many problems: 1. 2. </a:t>
            </a:r>
          </a:p>
          <a:p>
            <a:pPr>
              <a:defRPr sz="1800"/>
            </a:pPr>
          </a:p>
          <a:p>
            <a:pPr>
              <a:defRPr sz="1800"/>
            </a:pPr>
            <a:r>
              <a:t>所以我萌生了一个念头：</a:t>
            </a:r>
          </a:p>
          <a:p>
            <a:pPr>
              <a:defRPr sz="1800"/>
            </a:pPr>
          </a:p>
          <a:p>
            <a:pPr>
              <a:defRPr sz="1800"/>
            </a:pPr>
            <a:r>
              <a:t>如果将包含义注和复注的巴利圣典翻译为汉语及英语，这会帮助外国学生的学习。</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lvl1pPr>
              <a:defRPr sz="1800"/>
            </a:lvl1pPr>
          </a:lstStyle>
          <a:p>
            <a:pPr/>
            <a:r>
              <a:t>全部的文本总计有九百多万的巴利单词。</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lvl1pPr>
              <a:defRPr sz="1800"/>
            </a:lvl1pPr>
          </a:lstStyle>
          <a:p>
            <a:pPr/>
            <a:r>
              <a:t>这九百多万词，据我们测算，全部翻译成汉语以后将超过兩千七百萬万的汉字。</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defRPr sz="1800"/>
            </a:pPr>
            <a:r>
              <a:t>这個翻译工作需要一个人工作134年。</a:t>
            </a:r>
          </a:p>
          <a:p>
            <a:pPr>
              <a:defRPr sz="1800"/>
            </a:pPr>
          </a:p>
          <a:p>
            <a:pPr>
              <a:defRPr sz="1800"/>
            </a:pPr>
            <a:r>
              <a:t>所以我们知道這個工程的工作量</a:t>
            </a:r>
            <a:r>
              <a:rPr b="1"/>
              <a:t>非常</a:t>
            </a:r>
            <a:r>
              <a:t>巨大的。</a:t>
            </a:r>
          </a:p>
          <a:p>
            <a:pPr>
              <a:defRPr sz="1800"/>
            </a:pPr>
          </a:p>
          <a:p>
            <a:pPr>
              <a:defRPr sz="1800"/>
            </a:pPr>
            <a:r>
              <a:t>是无法由一个人来完成的。</a:t>
            </a:r>
          </a:p>
          <a:p>
            <a:pPr>
              <a:defRPr sz="1800"/>
            </a:pPr>
          </a:p>
          <a:p>
            <a:pPr>
              <a:defRPr sz="1800"/>
            </a:pPr>
            <a:r>
              <a:t>所以多人翻譯是必然的選擇。</a:t>
            </a:r>
          </a:p>
          <a:p>
            <a:pPr>
              <a:defRPr sz="1800"/>
            </a:pPr>
          </a:p>
          <a:p>
            <a:pPr>
              <a:defRPr sz="1800"/>
            </a:pPr>
            <a:r>
              <a:t>那麼，我們需要什麼樣的翻譯人才呢？</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defRPr sz="1800"/>
            </a:pPr>
            <a:r>
              <a:t>作为翻译者必须具備這樣一些能力。</a:t>
            </a:r>
          </a:p>
          <a:p>
            <a:pPr>
              <a:defRPr sz="1800"/>
            </a:pPr>
          </a:p>
          <a:p>
            <a:pPr>
              <a:defRPr sz="1800"/>
            </a:pPr>
            <a:r>
              <a:t>1.精通教理以及巴利语</a:t>
            </a:r>
          </a:p>
          <a:p>
            <a:pPr>
              <a:defRPr sz="1800"/>
            </a:pPr>
          </a:p>
          <a:p>
            <a:pPr>
              <a:defRPr sz="1800"/>
            </a:pPr>
            <a:r>
              <a:t>2.能夠閱讀缅语或sinhala语参考资料 。</a:t>
            </a:r>
          </a:p>
          <a:p>
            <a:pPr>
              <a:defRPr sz="1800"/>
            </a:pPr>
          </a:p>
          <a:p>
            <a:pPr>
              <a:defRPr sz="1800"/>
            </a:pPr>
            <a:r>
              <a:t>3.精通英语文學和汉语文學</a:t>
            </a:r>
          </a:p>
          <a:p>
            <a:pPr>
              <a:defRPr sz="1800"/>
            </a:pPr>
          </a:p>
          <a:p>
            <a:pPr>
              <a:defRPr sz="1800"/>
            </a:pPr>
            <a:r>
              <a:t>我们知道，具备这所有的素质的翻译人才是非常罕见的。</a:t>
            </a:r>
          </a:p>
          <a:p>
            <a:pPr>
              <a:defRPr sz="1800"/>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defRPr sz="1800"/>
            </a:pPr>
            <a:r>
              <a:t>但是我们知道，</a:t>
            </a:r>
          </a:p>
          <a:p>
            <a:pPr>
              <a:defRPr sz="1800"/>
            </a:pPr>
          </a:p>
          <a:p>
            <a:pPr>
              <a:defRPr sz="1800"/>
            </a:pPr>
            <a:r>
              <a:t>在缅甸和斯里兰卡。</a:t>
            </a:r>
          </a:p>
          <a:p>
            <a:pPr>
              <a:defRPr sz="1800"/>
            </a:pPr>
          </a:p>
          <a:p>
            <a:pPr>
              <a:defRPr sz="1800"/>
            </a:pPr>
            <a:r>
              <a:t>有许多精通圣典的专家。</a:t>
            </a:r>
          </a:p>
          <a:p>
            <a:pPr>
              <a:defRPr sz="1800"/>
            </a:pPr>
          </a:p>
          <a:p>
            <a:pPr>
              <a:defRPr sz="1800"/>
            </a:pPr>
            <a:r>
              <a:t>他们接受过非常严格的教理和巴利语训练。</a:t>
            </a:r>
          </a:p>
          <a:p>
            <a:pPr>
              <a:defRPr sz="1800"/>
            </a:pPr>
          </a:p>
          <a:p>
            <a:pPr>
              <a:defRPr sz="1800"/>
            </a:pPr>
            <a:r>
              <a:t>作為母語的使用者，他们能够閱讀到更多的參考資料。</a:t>
            </a:r>
          </a:p>
          <a:p>
            <a:pPr>
              <a:defRPr sz="1800"/>
            </a:pPr>
          </a:p>
          <a:p>
            <a:pPr>
              <a:defRPr sz="1800"/>
            </a:pPr>
            <a:r>
              <a:t>他們有能力用英語進行一般的溝通。</a:t>
            </a:r>
          </a:p>
          <a:p>
            <a:pPr>
              <a:defRPr sz="1800"/>
            </a:pPr>
          </a:p>
          <a:p>
            <a:pPr>
              <a:defRPr sz="1800"/>
            </a:pPr>
            <a:r>
              <a:t>同時在華語圈和英語圈，</a:t>
            </a:r>
          </a:p>
          <a:p>
            <a:pPr>
              <a:defRPr sz="1800"/>
            </a:pPr>
          </a:p>
          <a:p>
            <a:pPr>
              <a:defRPr sz="1800"/>
            </a:pPr>
            <a:r>
              <a:t>有一些中英文编辑。他们精通英语汉语，</a:t>
            </a:r>
          </a:p>
          <a:p>
            <a:pPr>
              <a:defRPr sz="1800"/>
            </a:pPr>
          </a:p>
          <a:p>
            <a:pPr>
              <a:defRPr sz="1800"/>
            </a:pPr>
            <a:r>
              <a:t>但是他们的巴利语以及教理的知识不足以讓他們獨立的翻譯聖典。</a:t>
            </a:r>
          </a:p>
          <a:p>
            <a:pPr>
              <a:defRPr sz="1800"/>
            </a:pPr>
          </a:p>
          <a:p>
            <a:pPr>
              <a:defRPr sz="1800"/>
            </a:pPr>
            <a:r>
              <a:t>所以，我們設計了一個基於團隊的翻譯模式。</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defRPr sz="1800"/>
            </a:pPr>
            <a:r>
              <a:t>在解釋這個翻譯模式之前。我們先來看一下傳統的翻譯方式的過程。</a:t>
            </a:r>
          </a:p>
          <a:p>
            <a:pPr>
              <a:defRPr sz="1800"/>
            </a:pPr>
          </a:p>
          <a:p>
            <a:pPr>
              <a:defRPr sz="1800"/>
            </a:pPr>
            <a:r>
              <a:t>首先在传统的翻译里面是由</a:t>
            </a:r>
            <a:r>
              <a:rPr b="1"/>
              <a:t>一位</a:t>
            </a:r>
            <a:r>
              <a:t>主要的作者来翻译的。</a:t>
            </a:r>
          </a:p>
          <a:p>
            <a:pPr>
              <a:defRPr sz="1800"/>
            </a:pPr>
          </a:p>
          <a:p>
            <a:pPr>
              <a:defRPr sz="1800"/>
            </a:pPr>
            <a:r>
              <a:t>他首先会分析每个单词的意思以及语法信息。</a:t>
            </a:r>
          </a:p>
          <a:p>
            <a:pPr>
              <a:defRPr sz="1800"/>
            </a:pPr>
          </a:p>
          <a:p>
            <a:pPr>
              <a:defRPr sz="1800"/>
            </a:pPr>
            <a:r>
              <a:t>然后他理解經文的涵義。</a:t>
            </a:r>
          </a:p>
          <a:p>
            <a:pPr>
              <a:defRPr sz="1800"/>
            </a:pPr>
          </a:p>
          <a:p>
            <a:pPr>
              <a:defRPr sz="1800"/>
            </a:pPr>
            <a:r>
              <a:t>再用书面形式来表达出来。</a:t>
            </a:r>
          </a:p>
          <a:p>
            <a:pPr>
              <a:defRPr sz="1800"/>
            </a:pPr>
          </a:p>
          <a:p>
            <a:pPr>
              <a:defRPr sz="1800"/>
            </a:pPr>
            <a:r>
              <a:t>最後进行润色和校对的工作。</a:t>
            </a:r>
          </a:p>
          <a:p>
            <a:pPr>
              <a:defRPr sz="1800"/>
            </a:pPr>
          </a:p>
          <a:p>
            <a:pPr>
              <a:defRPr sz="1800"/>
            </a:pPr>
            <a:r>
              <a:t>这样一份完善的译文就完成了。</a:t>
            </a:r>
          </a:p>
          <a:p>
            <a:pPr>
              <a:defRPr sz="1800"/>
            </a:pPr>
          </a:p>
          <a:p>
            <a:pPr>
              <a:defRPr sz="1800"/>
            </a:pPr>
            <a:r>
              <a:t>對於團隊翻譯而言，我們發現表達是一個關鍵的階段。</a:t>
            </a:r>
          </a:p>
          <a:p>
            <a:pPr>
              <a:defRPr sz="1800"/>
            </a:pPr>
          </a:p>
          <a:p>
            <a:pPr>
              <a:defRPr sz="1800"/>
            </a:pPr>
            <a:r>
              <a:t>在这个团队里面，</a:t>
            </a:r>
          </a:p>
          <a:p>
            <a:pPr>
              <a:defRPr sz="1800"/>
            </a:pPr>
          </a:p>
          <a:p>
            <a:pPr>
              <a:defRPr sz="1800"/>
            </a:pPr>
            <a:r>
              <a:t>三藏专家们，他们在分析与理解巴利经文方面是非常专业的。</a:t>
            </a:r>
          </a:p>
          <a:p>
            <a:pPr>
              <a:defRPr sz="1800"/>
            </a:pPr>
          </a:p>
          <a:p>
            <a:pPr>
              <a:defRPr sz="1800"/>
            </a:pPr>
            <a:r>
              <a:t>他们能教導正确的</a:t>
            </a:r>
            <a:r>
              <a:rPr b="1"/>
              <a:t>句子意思</a:t>
            </a:r>
            <a:r>
              <a:t>。以及重点难点词汇的分析。</a:t>
            </a:r>
          </a:p>
          <a:p>
            <a:pPr>
              <a:defRPr sz="1800"/>
            </a:pPr>
          </a:p>
          <a:p>
            <a:pPr>
              <a:defRPr sz="1800"/>
            </a:pPr>
            <a:r>
              <a:t>用口头的方式来表达出来。</a:t>
            </a:r>
          </a:p>
          <a:p>
            <a:pPr>
              <a:defRPr sz="1800"/>
            </a:pPr>
          </a:p>
          <a:p>
            <a:pPr>
              <a:defRPr sz="1800"/>
            </a:pPr>
            <a:r>
              <a:t>对于外國的翻译者。</a:t>
            </a:r>
          </a:p>
          <a:p>
            <a:pPr>
              <a:defRPr sz="1800"/>
            </a:pPr>
          </a:p>
          <a:p>
            <a:pPr>
              <a:defRPr sz="1800"/>
            </a:pPr>
            <a:r>
              <a:t>他們在理解這些知識之後，</a:t>
            </a:r>
          </a:p>
          <a:p>
            <a:pPr>
              <a:defRPr sz="1800"/>
            </a:pPr>
          </a:p>
          <a:p>
            <a:pPr>
              <a:defRPr sz="1800"/>
            </a:pPr>
            <a:r>
              <a:t>進行書面表達，潤色與校對。</a:t>
            </a:r>
          </a:p>
          <a:p>
            <a:pPr>
              <a:defRPr sz="1800"/>
            </a:pPr>
          </a:p>
          <a:p>
            <a:pPr>
              <a:defRPr sz="1800"/>
            </a:pPr>
            <a:r>
              <a:t>最終生成一份正確的譯文。</a:t>
            </a:r>
          </a:p>
          <a:p>
            <a:pPr>
              <a:defRPr sz="1800"/>
            </a:pPr>
          </a:p>
          <a:p>
            <a:pPr>
              <a:defRPr sz="1800"/>
            </a:pPr>
            <a:r>
              <a:t>這是一個基於</a:t>
            </a:r>
            <a:r>
              <a:rPr b="1"/>
              <a:t>教學</a:t>
            </a:r>
            <a:r>
              <a:t>的翻譯模式。</a:t>
            </a:r>
          </a:p>
          <a:p>
            <a:pPr>
              <a:defRPr sz="1800"/>
            </a:pPr>
          </a:p>
          <a:p>
            <a:pPr>
              <a:defRPr sz="1800"/>
            </a:pPr>
            <a:r>
              <a:t>由佛教国家的三藏专家作为主要教学力量。</a:t>
            </a:r>
          </a:p>
          <a:p>
            <a:pPr>
              <a:defRPr sz="1800"/>
            </a:pPr>
          </a:p>
          <a:p>
            <a:pPr>
              <a:defRPr sz="1800"/>
            </a:pPr>
            <a:r>
              <a:t>外國的翻譯者也参与翻译的工作。</a:t>
            </a:r>
          </a:p>
          <a:p>
            <a:pPr>
              <a:defRPr sz="1800"/>
            </a:pPr>
          </a:p>
          <a:p>
            <a:pPr>
              <a:defRPr sz="1800"/>
            </a:pPr>
          </a:p>
          <a:p>
            <a:pPr>
              <a:defRPr sz="1800"/>
            </a:pPr>
            <a:r>
              <a:t>如果巴利專家用英語教學。學生仅仅把英语的整句解释重寫。</a:t>
            </a:r>
          </a:p>
          <a:p>
            <a:pPr>
              <a:defRPr sz="1800"/>
            </a:pPr>
          </a:p>
          <a:p>
            <a:pPr>
              <a:defRPr sz="1800"/>
            </a:pPr>
            <a:r>
              <a:t>巴利语的语法特点与词汇使用的特点会丢失。</a:t>
            </a:r>
          </a:p>
          <a:p>
            <a:pPr>
              <a:defRPr sz="1800"/>
            </a:pPr>
          </a:p>
          <a:p>
            <a:pPr>
              <a:defRPr sz="1800"/>
            </a:pPr>
            <a:r>
              <a:t>会产生翻译失真（mistake）</a:t>
            </a:r>
          </a:p>
          <a:p>
            <a:pPr>
              <a:defRPr sz="1800"/>
            </a:pPr>
          </a:p>
          <a:p>
            <a:pPr>
              <a:defRPr sz="1800"/>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defRPr sz="1800"/>
            </a:pPr>
            <a:r>
              <a:t>专家们对于巴利语经文的分析与理解，如何能夠准确的传递到外國翻譯者那里呢？</a:t>
            </a:r>
          </a:p>
          <a:p>
            <a:pPr>
              <a:defRPr sz="1800"/>
            </a:pPr>
          </a:p>
          <a:p>
            <a:pPr>
              <a:defRPr sz="1800"/>
            </a:pPr>
            <a:r>
              <a:t>剛剛Thon Dara Sayadaw為我們介紹了逐詞解析，這個方法。</a:t>
            </a:r>
          </a:p>
          <a:p>
            <a:pPr>
              <a:defRPr sz="1800"/>
            </a:pPr>
          </a:p>
          <a:p>
            <a:pPr>
              <a:defRPr sz="1800"/>
            </a:pPr>
            <a:r>
              <a:t>這個传统的方法是两个团队沟通的桥梁。</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defRPr sz="1800"/>
            </a:pPr>
            <a:r>
              <a:t>（逐词解析是一种传统对经文诠释的方法。就是每一个单词每一个单词的意思要解释出来。 内容更加丰富的逐词解析，不仅包括了含义，也包括了语法信息和单词的构成信息。所以逐词解析是一个对单词的很全面的诠释。这也是对经文能够直接正确理解的基础。而这些工作是缅甸和斯里兰卡的巴利语专家们他们所擅长的。）</a:t>
            </a:r>
          </a:p>
          <a:p>
            <a:pPr>
              <a:defRPr sz="1800"/>
            </a:pPr>
          </a:p>
          <a:p>
            <a:pPr>
              <a:defRPr sz="1800"/>
            </a:pPr>
          </a:p>
          <a:p>
            <a:pPr>
              <a:defRPr sz="1800"/>
            </a:pPr>
          </a:p>
          <a:p>
            <a:pPr>
              <a:defRPr sz="1800"/>
            </a:pPr>
            <a:r>
              <a:t>这些精准的信息能够让外國翻譯者正确理解经文意思。</a:t>
            </a:r>
          </a:p>
          <a:p>
            <a:pPr>
              <a:defRPr sz="1800"/>
            </a:pPr>
          </a:p>
          <a:p>
            <a:pPr>
              <a:defRPr sz="1800"/>
            </a:pPr>
            <a:r>
              <a:t>這同時也是翻譯的中間過程（intermediate process），方便以后的校对工作。</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defRPr sz="1800"/>
            </a:pPr>
            <a:r>
              <a:t>請允許我再重複一遍。</a:t>
            </a:r>
          </a:p>
          <a:p>
            <a:pPr>
              <a:defRPr sz="1800"/>
            </a:pPr>
          </a:p>
          <a:p>
            <a:pPr>
              <a:defRPr sz="1800"/>
            </a:pPr>
            <a:r>
              <a:t>我們的翻譯方案</a:t>
            </a:r>
          </a:p>
          <a:p>
            <a:pPr>
              <a:defRPr sz="1800"/>
            </a:pPr>
          </a:p>
          <a:p>
            <a:pPr>
              <a:defRPr sz="1800"/>
            </a:pPr>
            <a:r>
              <a:t>是一個基於</a:t>
            </a:r>
            <a:r>
              <a:rPr b="1"/>
              <a:t>課堂教學（class teaching）</a:t>
            </a:r>
            <a:r>
              <a:t>的解決方案。</a:t>
            </a:r>
          </a:p>
          <a:p>
            <a:pPr>
              <a:defRPr sz="1800"/>
            </a:pPr>
          </a:p>
          <a:p>
            <a:pPr>
              <a:defRPr sz="1800"/>
            </a:pPr>
            <a:r>
              <a:t>是老師和學生</a:t>
            </a:r>
            <a:r>
              <a:rPr b="1"/>
              <a:t>面對面</a:t>
            </a:r>
            <a:r>
              <a:t>的溝通。</a:t>
            </a:r>
          </a:p>
          <a:p>
            <a:pPr>
              <a:defRPr sz="1800"/>
            </a:pPr>
          </a:p>
          <a:p>
            <a:pPr>
              <a:defRPr sz="1800"/>
            </a:pPr>
            <a:r>
              <a:t>學生在學習的</a:t>
            </a:r>
            <a:r>
              <a:rPr b="1"/>
              <a:t>過程</a:t>
            </a:r>
            <a:r>
              <a:t>中翻譯聖典。</a:t>
            </a:r>
          </a:p>
          <a:p>
            <a:pPr>
              <a:defRPr sz="1800"/>
            </a:pPr>
          </a:p>
          <a:p>
            <a:pPr>
              <a:defRPr sz="1800"/>
            </a:pPr>
            <a:r>
              <a:t>並</a:t>
            </a:r>
            <a:r>
              <a:rPr b="1"/>
              <a:t>及時</a:t>
            </a:r>
            <a:r>
              <a:t>得到老師的指導。</a:t>
            </a:r>
          </a:p>
          <a:p>
            <a:pPr>
              <a:defRPr sz="1800"/>
            </a:pPr>
          </a:p>
          <a:p>
            <a:pPr>
              <a:defRPr sz="1800"/>
            </a:pPr>
            <a:r>
              <a:t>課程包含。。。</a:t>
            </a:r>
          </a:p>
          <a:p>
            <a:pPr>
              <a:defRPr sz="1800"/>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hape 530"/>
          <p:cNvSpPr/>
          <p:nvPr>
            <p:ph type="sldImg"/>
          </p:nvPr>
        </p:nvSpPr>
        <p:spPr>
          <a:prstGeom prst="rect">
            <a:avLst/>
          </a:prstGeom>
        </p:spPr>
        <p:txBody>
          <a:bodyPr/>
          <a:lstStyle/>
          <a:p>
            <a:pPr/>
          </a:p>
        </p:txBody>
      </p:sp>
      <p:sp>
        <p:nvSpPr>
          <p:cNvPr id="531" name="Shape 531"/>
          <p:cNvSpPr/>
          <p:nvPr>
            <p:ph type="body" sz="quarter" idx="1"/>
          </p:nvPr>
        </p:nvSpPr>
        <p:spPr>
          <a:prstGeom prst="rect">
            <a:avLst/>
          </a:prstGeom>
        </p:spPr>
        <p:txBody>
          <a:bodyPr/>
          <a:lstStyle/>
          <a:p>
            <a:pPr>
              <a:defRPr sz="1800"/>
            </a:pPr>
            <a:r>
              <a:t>在課後。學生整理課堂筆記。（arange their class notes）</a:t>
            </a:r>
          </a:p>
          <a:p>
            <a:pPr>
              <a:defRPr sz="1800"/>
            </a:pPr>
          </a:p>
          <a:p>
            <a:pPr>
              <a:defRPr sz="1800"/>
            </a:pPr>
            <a:r>
              <a:t>（點擊）</a:t>
            </a:r>
          </a:p>
          <a:p>
            <a:pPr>
              <a:defRPr sz="1800"/>
            </a:pPr>
            <a:r>
              <a:t>並進行翻譯，潤色和校對</a:t>
            </a:r>
          </a:p>
          <a:p>
            <a:pPr>
              <a:defRPr sz="1800"/>
            </a:pPr>
          </a:p>
          <a:p>
            <a:pPr>
              <a:defRPr sz="1800"/>
            </a:pPr>
          </a:p>
          <a:p>
            <a:pPr>
              <a:defRPr sz="18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defRPr sz="1800"/>
            </a:pPr>
            <a:r>
              <a:t>所以我的演讲题目是：圣典翻译工程</a:t>
            </a:r>
          </a:p>
          <a:p>
            <a:pPr>
              <a:defRPr sz="1800"/>
            </a:pPr>
          </a:p>
          <a:p>
            <a:pPr>
              <a:defRPr sz="1800"/>
            </a:pPr>
            <a:r>
              <a:t>我在这里发表这个演讲,并非是因为我精通巴利语或聖典。</a:t>
            </a:r>
          </a:p>
          <a:p>
            <a:pPr>
              <a:defRPr sz="1800"/>
            </a:pPr>
          </a:p>
          <a:p>
            <a:pPr>
              <a:defRPr sz="1800"/>
            </a:pPr>
            <a:r>
              <a:t>而是因为，我希望像我这样的初学者能够更加顺利的学习聖典。</a:t>
            </a:r>
          </a:p>
          <a:p>
            <a:pPr>
              <a:defRPr sz="1800"/>
            </a:pPr>
            <a:r>
              <a:t>Instead, we hope all the pali beginners such as me have the chance to learn the Pali Literature with less difficulty.</a:t>
            </a:r>
          </a:p>
          <a:p>
            <a:pPr>
              <a:defRPr sz="1800"/>
            </a:pPr>
          </a:p>
          <a:p>
            <a:pPr>
              <a:defRPr sz="1800"/>
            </a:pPr>
            <a:r>
              <a:t>在座的每一位都是佛法教育专家。</a:t>
            </a:r>
          </a:p>
          <a:p>
            <a:pPr>
              <a:defRPr sz="1800"/>
            </a:pPr>
          </a:p>
          <a:p>
            <a:pPr>
              <a:defRPr sz="1800"/>
            </a:pPr>
            <a:r>
              <a:t>如果能够得到您的指正与建议，</a:t>
            </a:r>
          </a:p>
          <a:p>
            <a:pPr>
              <a:defRPr sz="1800"/>
            </a:pPr>
          </a:p>
          <a:p>
            <a:pPr>
              <a:defRPr sz="1800"/>
            </a:pPr>
            <a:r>
              <a:t>这将是我最大的荣幸。</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defRPr sz="1800"/>
            </a:pPr>
            <a:r>
              <a:t>經過校對的翻譯稿將在網絡上發布。</a:t>
            </a:r>
          </a:p>
          <a:p>
            <a:pPr>
              <a:defRPr sz="1800"/>
            </a:pPr>
          </a:p>
          <a:p>
            <a:pPr>
              <a:defRPr sz="1800"/>
            </a:pPr>
            <a:r>
              <a:t>或者印製成書籍。</a:t>
            </a:r>
          </a:p>
          <a:p>
            <a:pPr>
              <a:defRPr sz="1800"/>
            </a:pPr>
          </a:p>
          <a:p>
            <a:pPr>
              <a:defRPr sz="1800"/>
            </a:pPr>
            <a:r>
              <a:t>在網絡上發布譯文，可以使</a:t>
            </a:r>
            <a:r>
              <a:rPr b="1"/>
              <a:t>更多</a:t>
            </a:r>
            <a:r>
              <a:t>的讀者閱讀。</a:t>
            </a:r>
          </a:p>
          <a:p>
            <a:pPr>
              <a:defRPr sz="1800"/>
            </a:pPr>
          </a:p>
          <a:p>
            <a:pPr>
              <a:defRPr sz="1800"/>
            </a:pPr>
            <a:r>
              <a:t>並且方便翻譯者獲得</a:t>
            </a:r>
            <a:r>
              <a:rPr b="1"/>
              <a:t>意見反饋</a:t>
            </a:r>
            <a:r>
              <a:t>。</a:t>
            </a:r>
          </a:p>
          <a:p>
            <a:pPr>
              <a:defRPr sz="1800"/>
            </a:pPr>
          </a:p>
          <a:p>
            <a:pPr>
              <a:defRPr sz="1800"/>
            </a:pPr>
            <a:r>
              <a:t>有助於引導更多學生進行</a:t>
            </a:r>
            <a:r>
              <a:rPr b="1"/>
              <a:t>深入</a:t>
            </a:r>
            <a:r>
              <a:t>的學習。</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defRPr sz="1800"/>
            </a:pPr>
            <a:r>
              <a:t>這是剛剛講到的基於課堂教學的翻譯過程。</a:t>
            </a:r>
          </a:p>
          <a:p>
            <a:pPr>
              <a:defRPr sz="1800"/>
            </a:pPr>
            <a:r>
              <a:t>（點擊）</a:t>
            </a:r>
          </a:p>
          <a:p>
            <a:pPr>
              <a:defRPr sz="1800"/>
            </a:pPr>
            <a:r>
              <a:t>在這裡。我想特別提到的就是。</a:t>
            </a:r>
          </a:p>
          <a:p>
            <a:pPr>
              <a:defRPr sz="1800"/>
            </a:pPr>
          </a:p>
          <a:p>
            <a:pPr>
              <a:defRPr sz="1800"/>
            </a:pPr>
            <a:r>
              <a:t>在課堂教學的時候，可以拍攝教學錄像。</a:t>
            </a:r>
          </a:p>
          <a:p>
            <a:pPr>
              <a:defRPr sz="1800"/>
            </a:pPr>
          </a:p>
          <a:p>
            <a:pPr>
              <a:defRPr sz="1800"/>
            </a:pPr>
            <a:r>
              <a:t>便於不能來到現場的學生學習。</a:t>
            </a:r>
          </a:p>
          <a:p>
            <a:pPr>
              <a:defRPr sz="1800"/>
            </a:pPr>
            <a:r>
              <a:t>（點擊）</a:t>
            </a:r>
          </a:p>
          <a:p>
            <a:pPr>
              <a:defRPr sz="1800"/>
            </a:pPr>
            <a:r>
              <a:t>而讀者的意見反饋能夠幫助翻譯者</a:t>
            </a:r>
            <a:r>
              <a:rPr b="1"/>
              <a:t>完善</a:t>
            </a:r>
            <a:r>
              <a:t>他們的譯文。</a:t>
            </a:r>
          </a:p>
          <a:p>
            <a:pPr>
              <a:defRPr sz="1800"/>
            </a:pPr>
            <a:r>
              <a:t>（點擊）</a:t>
            </a:r>
          </a:p>
          <a:p>
            <a:pPr>
              <a:defRPr sz="1800"/>
            </a:pPr>
            <a:r>
              <a:t>而更好的譯文會幫助以後的課堂教學</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Shape 607"/>
          <p:cNvSpPr/>
          <p:nvPr>
            <p:ph type="sldImg"/>
          </p:nvPr>
        </p:nvSpPr>
        <p:spPr>
          <a:prstGeom prst="rect">
            <a:avLst/>
          </a:prstGeom>
        </p:spPr>
        <p:txBody>
          <a:bodyPr/>
          <a:lstStyle/>
          <a:p>
            <a:pPr/>
          </a:p>
        </p:txBody>
      </p:sp>
      <p:sp>
        <p:nvSpPr>
          <p:cNvPr id="608" name="Shape 608"/>
          <p:cNvSpPr/>
          <p:nvPr>
            <p:ph type="body" sz="quarter" idx="1"/>
          </p:nvPr>
        </p:nvSpPr>
        <p:spPr>
          <a:prstGeom prst="rect">
            <a:avLst/>
          </a:prstGeom>
        </p:spPr>
        <p:txBody>
          <a:bodyPr/>
          <a:lstStyle/>
          <a:p>
            <a:pPr>
              <a:defRPr sz="1800"/>
            </a:pPr>
            <a:r>
              <a:t>為了課程能夠順利的進行。</a:t>
            </a:r>
          </a:p>
          <a:p>
            <a:pPr>
              <a:defRPr sz="1800"/>
            </a:pPr>
          </a:p>
          <a:p>
            <a:pPr>
              <a:defRPr sz="1800"/>
            </a:pPr>
            <a:r>
              <a:t>我們開發了軟件支持工具。</a:t>
            </a:r>
          </a:p>
          <a:p>
            <a:pPr>
              <a:defRPr sz="1800"/>
            </a:pPr>
          </a:p>
          <a:p>
            <a:pPr>
              <a:defRPr sz="1800"/>
            </a:pPr>
            <a:r>
              <a:t>這個工具有三個特點：</a:t>
            </a:r>
          </a:p>
          <a:p>
            <a:pPr>
              <a:defRPr sz="1800"/>
            </a:pPr>
          </a:p>
          <a:p>
            <a:pPr>
              <a:defRPr sz="1800"/>
            </a:pPr>
            <a:r>
              <a:t>高效，可重用，便於數據分享</a:t>
            </a:r>
          </a:p>
          <a:p>
            <a:pPr>
              <a:defRPr sz="1800"/>
            </a:pPr>
          </a:p>
          <a:p>
            <a:pPr>
              <a:defRPr sz="1800"/>
            </a:pPr>
            <a:r>
              <a:t>（點擊）</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a:defRPr sz="1800"/>
            </a:pPr>
            <a:r>
              <a:t>是一個巴利語文字處理工具。</a:t>
            </a:r>
          </a:p>
          <a:p>
            <a:pPr>
              <a:defRPr sz="1800"/>
            </a:pPr>
          </a:p>
          <a:p>
            <a:pPr>
              <a:defRPr sz="1800"/>
            </a:pPr>
            <a:r>
              <a:t>它包含以下機種功能：</a:t>
            </a:r>
          </a:p>
          <a:p>
            <a:pPr>
              <a:defRPr sz="1800"/>
            </a:pPr>
          </a:p>
          <a:p>
            <a:pPr>
              <a:defRPr sz="1800"/>
            </a:pPr>
            <a:r>
              <a:t>而且它可以在任何設備上運行。</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a:defRPr sz="1800"/>
            </a:pPr>
            <a:r>
              <a:t>讓我們來回顧項目的目標。</a:t>
            </a:r>
          </a:p>
          <a:p>
            <a:pPr>
              <a:defRPr sz="1800"/>
            </a:pPr>
          </a:p>
          <a:p>
            <a:pPr>
              <a:defRPr sz="1800"/>
            </a:pPr>
            <a:r>
              <a:t>將根本。。。</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Shape 644"/>
          <p:cNvSpPr/>
          <p:nvPr>
            <p:ph type="sldImg"/>
          </p:nvPr>
        </p:nvSpPr>
        <p:spPr>
          <a:prstGeom prst="rect">
            <a:avLst/>
          </a:prstGeom>
        </p:spPr>
        <p:txBody>
          <a:bodyPr/>
          <a:lstStyle/>
          <a:p>
            <a:pPr/>
          </a:p>
        </p:txBody>
      </p:sp>
      <p:sp>
        <p:nvSpPr>
          <p:cNvPr id="645" name="Shape 645"/>
          <p:cNvSpPr/>
          <p:nvPr>
            <p:ph type="body" sz="quarter" idx="1"/>
          </p:nvPr>
        </p:nvSpPr>
        <p:spPr>
          <a:prstGeom prst="rect">
            <a:avLst/>
          </a:prstGeom>
        </p:spPr>
        <p:txBody>
          <a:bodyPr/>
          <a:lstStyle/>
          <a:p>
            <a:pPr>
              <a:defRPr sz="1800"/>
            </a:pPr>
            <a:r>
              <a:t>在這個課程中。老師起了至關重要的作用。</a:t>
            </a:r>
          </a:p>
          <a:p>
            <a:pPr>
              <a:defRPr sz="1800"/>
            </a:pPr>
          </a:p>
          <a:p>
            <a:pPr>
              <a:defRPr sz="1800"/>
            </a:pPr>
            <a:r>
              <a:t>他們審核複合詞的拆分。</a:t>
            </a:r>
          </a:p>
          <a:p>
            <a:pPr>
              <a:defRPr sz="1800"/>
            </a:pPr>
          </a:p>
          <a:p>
            <a:pPr>
              <a:defRPr sz="1800"/>
            </a:pPr>
            <a:r>
              <a:t>並解釋有難度的關鍵詞的辭意</a:t>
            </a:r>
          </a:p>
          <a:p>
            <a:pPr>
              <a:defRPr sz="1800"/>
            </a:pPr>
          </a:p>
          <a:p>
            <a:pPr>
              <a:defRPr sz="1800"/>
            </a:pPr>
          </a:p>
          <a:p>
            <a:pPr>
              <a:defRPr sz="1800"/>
            </a:pPr>
            <a:r>
              <a:t>（點擊）</a:t>
            </a:r>
          </a:p>
          <a:p>
            <a:pPr>
              <a:defRPr sz="1800"/>
            </a:pPr>
            <a:r>
              <a:t>最終能夠確保譯文的質量。</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Shape 649"/>
          <p:cNvSpPr/>
          <p:nvPr>
            <p:ph type="sldImg"/>
          </p:nvPr>
        </p:nvSpPr>
        <p:spPr>
          <a:prstGeom prst="rect">
            <a:avLst/>
          </a:prstGeom>
        </p:spPr>
        <p:txBody>
          <a:bodyPr/>
          <a:lstStyle/>
          <a:p>
            <a:pPr/>
          </a:p>
        </p:txBody>
      </p:sp>
      <p:sp>
        <p:nvSpPr>
          <p:cNvPr id="650" name="Shape 650"/>
          <p:cNvSpPr/>
          <p:nvPr>
            <p:ph type="body" sz="quarter" idx="1"/>
          </p:nvPr>
        </p:nvSpPr>
        <p:spPr>
          <a:prstGeom prst="rect">
            <a:avLst/>
          </a:prstGeom>
        </p:spPr>
        <p:txBody>
          <a:bodyPr/>
          <a:lstStyle/>
          <a:p>
            <a:pPr/>
            <a:r>
              <a:t>這個翻譯平台我們稱做wikipali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defRPr sz="1800"/>
            </a:pPr>
            <a:r>
              <a:t>這是我們昨天去的地方</a:t>
            </a:r>
          </a:p>
          <a:p>
            <a:pPr>
              <a:defRPr sz="1800"/>
            </a:pPr>
          </a:p>
          <a:p>
            <a:pPr>
              <a:defRPr sz="1800"/>
            </a:pPr>
            <a:r>
              <a:t>2300年前的一天，Mahinda Arahanta一行七人在这个山顶从天而降。</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defRPr sz="1800"/>
            </a:pPr>
            <a:r>
              <a:t>从那天起，</a:t>
            </a:r>
          </a:p>
          <a:p>
            <a:pPr>
              <a:defRPr sz="1800"/>
            </a:pPr>
          </a:p>
          <a:p>
            <a:pPr>
              <a:defRPr sz="1800"/>
            </a:pPr>
            <a:r>
              <a:t>佛陀的教导传遍整个兰卡岛（Lankadipa）。</a:t>
            </a:r>
          </a:p>
          <a:p>
            <a:pPr>
              <a:defRPr sz="1800"/>
            </a:pPr>
          </a:p>
          <a:p>
            <a:pPr>
              <a:defRPr sz="1800"/>
            </a:pPr>
            <a:r>
              <a:t>Mahinda Arahanta不仅带来了三藏的根本（Mula）</a:t>
            </a:r>
          </a:p>
          <a:p>
            <a:pPr>
              <a:defRPr sz="1800"/>
            </a:pPr>
          </a:p>
          <a:p>
            <a:pPr>
              <a:defRPr sz="1800"/>
            </a:pPr>
            <a:r>
              <a:t>也带来了，源自佛陀时代的对圣典的解释。</a:t>
            </a:r>
          </a:p>
          <a:p>
            <a:pPr>
              <a:defRPr sz="1800"/>
            </a:pPr>
            <a:r>
              <a:t>But also he bring the explanation in Lord Buddha’s Time</a:t>
            </a:r>
          </a:p>
          <a:p>
            <a:pPr>
              <a:defRPr sz="1800"/>
            </a:pPr>
          </a:p>
          <a:p>
            <a:pPr>
              <a:defRPr sz="1800"/>
            </a:pPr>
            <a:r>
              <a:t>这些解释世代流传。</a:t>
            </a:r>
          </a:p>
          <a:p>
            <a:pPr>
              <a:defRPr sz="1800"/>
            </a:pPr>
            <a:r>
              <a:t>Had been passed from generation to generation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defRPr sz="1800"/>
            </a:pPr>
            <a:r>
              <a:t>到了佛音尊者的年代。</a:t>
            </a:r>
          </a:p>
          <a:p>
            <a:pPr>
              <a:defRPr sz="1800"/>
            </a:pPr>
            <a:r>
              <a:t>Until the time of Buddhaghosa Bhante</a:t>
            </a:r>
          </a:p>
          <a:p>
            <a:pPr>
              <a:defRPr sz="1800"/>
            </a:pPr>
          </a:p>
          <a:p>
            <a:pPr>
              <a:defRPr sz="1800"/>
            </a:pPr>
            <a:r>
              <a:t>这些Sinhala语的资料(book)在这个被称为Alu-vihara的寺院被翻译为巴利语，</a:t>
            </a:r>
          </a:p>
          <a:p>
            <a:pPr>
              <a:defRPr sz="1800"/>
            </a:pPr>
            <a:r>
              <a:t>流传至今。</a:t>
            </a:r>
          </a:p>
          <a:p>
            <a:pPr>
              <a:defRPr sz="1800"/>
            </a:pPr>
            <a:r>
              <a:t>Preserved until now</a:t>
            </a:r>
          </a:p>
          <a:p>
            <a:pPr>
              <a:defRPr sz="1800"/>
            </a:pPr>
          </a:p>
          <a:p>
            <a:pPr>
              <a:defRPr sz="1800"/>
            </a:pPr>
            <a:r>
              <a:t>在缅甸、斯里兰卡和泰国，</a:t>
            </a:r>
          </a:p>
          <a:p>
            <a:pPr>
              <a:defRPr sz="1800"/>
            </a:pPr>
          </a:p>
          <a:p>
            <a:pPr>
              <a:defRPr sz="1800"/>
            </a:pPr>
            <a:r>
              <a:t>佛法老师们用这些重要的资料诠释经典，</a:t>
            </a:r>
          </a:p>
          <a:p>
            <a:pPr>
              <a:defRPr sz="1800"/>
            </a:pPr>
          </a:p>
          <a:p>
            <a:pPr>
              <a:defRPr sz="1800"/>
            </a:pPr>
            <a:r>
              <a:t>教导下一代学生。</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defRPr sz="1800"/>
            </a:pPr>
            <a:r>
              <a:t>提到教學就不能不提書籍。</a:t>
            </a:r>
          </a:p>
          <a:p>
            <a:pPr>
              <a:defRPr sz="1800"/>
            </a:pPr>
          </a:p>
          <a:p>
            <a:pPr>
              <a:defRPr sz="1800"/>
            </a:pPr>
            <a:r>
              <a:t>我们可以找到不同语言的</a:t>
            </a:r>
            <a:r>
              <a:rPr b="1"/>
              <a:t>全部</a:t>
            </a:r>
            <a:r>
              <a:t>的根本（Mula）的翻译。</a:t>
            </a:r>
          </a:p>
          <a:p>
            <a:pPr>
              <a:defRPr sz="1800"/>
            </a:pPr>
            <a:r>
              <a:t>The translation of Mula can be find in Different languages</a:t>
            </a:r>
          </a:p>
          <a:p>
            <a:pPr>
              <a:defRPr sz="1800"/>
            </a:pPr>
          </a:p>
          <a:p>
            <a:pPr>
              <a:defRPr sz="1800"/>
            </a:pPr>
            <a:r>
              <a:t>如Sinhala语、缅甸语、中文、英语。</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defRPr sz="1800"/>
            </a:pPr>
            <a:r>
              <a:t>在注疏的翻译方面，我们可以找到Sinhala语和缅甸语的资料。</a:t>
            </a:r>
          </a:p>
          <a:p>
            <a:pPr>
              <a:defRPr sz="1800"/>
            </a:pPr>
          </a:p>
          <a:p>
            <a:pPr>
              <a:defRPr sz="1800"/>
            </a:pPr>
            <a:r>
              <a:t>其他语言，如英语和汉语是非常少的。</a:t>
            </a:r>
          </a:p>
          <a:p>
            <a:pPr>
              <a:defRPr sz="1800"/>
            </a:pPr>
          </a:p>
          <a:p>
            <a:pPr>
              <a:defRPr sz="1800"/>
            </a:pPr>
            <a:r>
              <a:t>为了推进圣典教育的</a:t>
            </a:r>
            <a:r>
              <a:rPr b="1"/>
              <a:t>国际化</a:t>
            </a:r>
            <a:r>
              <a:t>。</a:t>
            </a:r>
          </a:p>
          <a:p>
            <a:pPr>
              <a:defRPr sz="1800"/>
            </a:pPr>
          </a:p>
          <a:p>
            <a:pPr>
              <a:defRPr sz="1800"/>
            </a:pPr>
            <a:r>
              <a:t>我们计划开启包含义注和复注在内的圣典翻译工程。</a:t>
            </a:r>
          </a:p>
          <a:p>
            <a:pPr>
              <a:defRPr sz="1800"/>
            </a:pPr>
            <a:r>
              <a:t>Translating Project of Pāḷi Literature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defRPr sz="1800"/>
            </a:pPr>
            <a:r>
              <a:t>这个计划的目标是 </a:t>
            </a:r>
          </a:p>
          <a:p>
            <a:pPr>
              <a:defRPr sz="1800"/>
            </a:pPr>
          </a:p>
          <a:p>
            <a:pPr>
              <a:defRPr sz="1800"/>
            </a:pPr>
            <a:r>
              <a:t>将包含根本，義注，复注在内的全部巴利三藏 翻译为中文和英文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defRPr sz="1800"/>
            </a:pPr>
            <a:r>
              <a:t>這並不是一個容易的工作。</a:t>
            </a:r>
          </a:p>
          <a:p>
            <a:pPr>
              <a:defRPr sz="1800"/>
            </a:pPr>
          </a:p>
          <a:p>
            <a:pPr>
              <a:defRPr sz="1800"/>
            </a:pPr>
            <a:r>
              <a:t>我們一共需要翻譯154本书。</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大標題與副標題">
    <p:spTree>
      <p:nvGrpSpPr>
        <p:cNvPr id="1" name=""/>
        <p:cNvGrpSpPr/>
        <p:nvPr/>
      </p:nvGrpSpPr>
      <p:grpSpPr>
        <a:xfrm>
          <a:off x="0" y="0"/>
          <a:ext cx="0" cy="0"/>
          <a:chOff x="0" y="0"/>
          <a:chExt cx="0" cy="0"/>
        </a:xfrm>
      </p:grpSpPr>
      <p:sp>
        <p:nvSpPr>
          <p:cNvPr id="11" name="标题文本"/>
          <p:cNvSpPr txBox="1"/>
          <p:nvPr>
            <p:ph type="title"/>
          </p:nvPr>
        </p:nvSpPr>
        <p:spPr>
          <a:xfrm>
            <a:off x="1778000" y="2298700"/>
            <a:ext cx="20828000" cy="4648200"/>
          </a:xfrm>
          <a:prstGeom prst="rect">
            <a:avLst/>
          </a:prstGeom>
        </p:spPr>
        <p:txBody>
          <a:bodyPr anchor="b"/>
          <a:lstStyle/>
          <a:p>
            <a:pPr/>
            <a:r>
              <a:t>标题文本</a:t>
            </a:r>
          </a:p>
        </p:txBody>
      </p:sp>
      <p:sp>
        <p:nvSpPr>
          <p:cNvPr id="12" name="正文级别 1…"/>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atin typeface="+mn-lt"/>
                <a:ea typeface="+mn-ea"/>
                <a:cs typeface="+mn-cs"/>
                <a:sym typeface="Helvetica Neue"/>
              </a:defRPr>
            </a:lvl1pPr>
            <a:lvl2pPr marL="0" indent="0" algn="ctr">
              <a:spcBef>
                <a:spcPts val="0"/>
              </a:spcBef>
              <a:buSzTx/>
              <a:buNone/>
              <a:defRPr sz="5400">
                <a:latin typeface="+mn-lt"/>
                <a:ea typeface="+mn-ea"/>
                <a:cs typeface="+mn-cs"/>
                <a:sym typeface="Helvetica Neue"/>
              </a:defRPr>
            </a:lvl2pPr>
            <a:lvl3pPr marL="0" indent="0" algn="ctr">
              <a:spcBef>
                <a:spcPts val="0"/>
              </a:spcBef>
              <a:buSzTx/>
              <a:buNone/>
              <a:defRPr sz="5400">
                <a:latin typeface="+mn-lt"/>
                <a:ea typeface="+mn-ea"/>
                <a:cs typeface="+mn-cs"/>
                <a:sym typeface="Helvetica Neue"/>
              </a:defRPr>
            </a:lvl3pPr>
            <a:lvl4pPr marL="0" indent="0" algn="ctr">
              <a:spcBef>
                <a:spcPts val="0"/>
              </a:spcBef>
              <a:buSzTx/>
              <a:buNone/>
              <a:defRPr sz="5400">
                <a:latin typeface="+mn-lt"/>
                <a:ea typeface="+mn-ea"/>
                <a:cs typeface="+mn-cs"/>
                <a:sym typeface="Helvetica Neue"/>
              </a:defRPr>
            </a:lvl4pPr>
            <a:lvl5pPr marL="0" indent="0" algn="ctr">
              <a:spcBef>
                <a:spcPts val="0"/>
              </a:spcBef>
              <a:buSzTx/>
              <a:buNone/>
              <a:defRPr sz="5400">
                <a:latin typeface="+mn-lt"/>
                <a:ea typeface="+mn-ea"/>
                <a:cs typeface="+mn-cs"/>
                <a:sym typeface="Helvetica Neue"/>
              </a:defRPr>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名言語錄">
    <p:spTree>
      <p:nvGrpSpPr>
        <p:cNvPr id="1" name=""/>
        <p:cNvGrpSpPr/>
        <p:nvPr/>
      </p:nvGrpSpPr>
      <p:grpSpPr>
        <a:xfrm>
          <a:off x="0" y="0"/>
          <a:ext cx="0" cy="0"/>
          <a:chOff x="0" y="0"/>
          <a:chExt cx="0" cy="0"/>
        </a:xfrm>
      </p:grpSpPr>
      <p:sp>
        <p:nvSpPr>
          <p:cNvPr id="93" name="正文级别 1…"/>
          <p:cNvSpPr txBox="1"/>
          <p:nvPr>
            <p:ph type="body" sz="quarter" idx="1"/>
          </p:nvPr>
        </p:nvSpPr>
        <p:spPr>
          <a:xfrm>
            <a:off x="2387600" y="8953500"/>
            <a:ext cx="19621500" cy="584200"/>
          </a:xfrm>
          <a:prstGeom prst="rect">
            <a:avLst/>
          </a:prstGeom>
        </p:spPr>
        <p:txBody>
          <a:bodyPr anchor="t"/>
          <a:lstStyle>
            <a:lvl1pPr marL="0" indent="0" algn="ctr">
              <a:spcBef>
                <a:spcPts val="0"/>
              </a:spcBef>
              <a:buSzTx/>
              <a:buNone/>
              <a:defRPr sz="2600"/>
            </a:lvl1pPr>
            <a:lvl2pPr marL="978958" indent="-343958" algn="ctr">
              <a:spcBef>
                <a:spcPts val="0"/>
              </a:spcBef>
              <a:defRPr sz="2600"/>
            </a:lvl2pPr>
            <a:lvl3pPr marL="1613958" indent="-343958" algn="ctr">
              <a:spcBef>
                <a:spcPts val="0"/>
              </a:spcBef>
              <a:defRPr sz="2600"/>
            </a:lvl3pPr>
            <a:lvl4pPr marL="2248958" indent="-343958" algn="ctr">
              <a:spcBef>
                <a:spcPts val="0"/>
              </a:spcBef>
              <a:defRPr sz="2600"/>
            </a:lvl4pPr>
            <a:lvl5pPr marL="2883958" indent="-343958" algn="ctr">
              <a:spcBef>
                <a:spcPts val="0"/>
              </a:spcBef>
              <a:defRPr sz="2600"/>
            </a:lvl5pPr>
          </a:lstStyle>
          <a:p>
            <a:pPr/>
            <a:r>
              <a:t>正文级别 1</a:t>
            </a:r>
          </a:p>
          <a:p>
            <a:pPr lvl="1"/>
            <a:r>
              <a:t>正文级别 2</a:t>
            </a:r>
          </a:p>
          <a:p>
            <a:pPr lvl="2"/>
            <a:r>
              <a:t>正文级别 3</a:t>
            </a:r>
          </a:p>
          <a:p>
            <a:pPr lvl="3"/>
            <a:r>
              <a:t>正文级别 4</a:t>
            </a:r>
          </a:p>
          <a:p>
            <a:pPr lvl="4"/>
            <a:r>
              <a:t>正文级别 5</a:t>
            </a:r>
          </a:p>
        </p:txBody>
      </p:sp>
      <p:sp>
        <p:nvSpPr>
          <p:cNvPr id="94" name="「在此輸入名言語錄。」"/>
          <p:cNvSpPr txBox="1"/>
          <p:nvPr>
            <p:ph type="body" sz="quarter" idx="13"/>
          </p:nvPr>
        </p:nvSpPr>
        <p:spPr>
          <a:xfrm>
            <a:off x="2387600" y="6013450"/>
            <a:ext cx="19621500" cy="952501"/>
          </a:xfrm>
          <a:prstGeom prst="rect">
            <a:avLst/>
          </a:prstGeom>
        </p:spPr>
        <p:txBody>
          <a:bodyPr/>
          <a:lstStyle/>
          <a:p>
            <a:pPr marL="0" indent="0" algn="ctr">
              <a:spcBef>
                <a:spcPts val="0"/>
              </a:spcBef>
              <a:buSzTx/>
              <a:buNone/>
            </a:pP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影像"/>
          <p:cNvSpPr/>
          <p:nvPr>
            <p:ph type="pic" idx="13"/>
          </p:nvPr>
        </p:nvSpPr>
        <p:spPr>
          <a:xfrm>
            <a:off x="0" y="-1291580"/>
            <a:ext cx="29260800" cy="19507203"/>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大標題 - 中央">
    <p:spTree>
      <p:nvGrpSpPr>
        <p:cNvPr id="1" name=""/>
        <p:cNvGrpSpPr/>
        <p:nvPr/>
      </p:nvGrpSpPr>
      <p:grpSpPr>
        <a:xfrm>
          <a:off x="0" y="0"/>
          <a:ext cx="0" cy="0"/>
          <a:chOff x="0" y="0"/>
          <a:chExt cx="0" cy="0"/>
        </a:xfrm>
      </p:grpSpPr>
      <p:sp>
        <p:nvSpPr>
          <p:cNvPr id="117" name="标题文本"/>
          <p:cNvSpPr txBox="1"/>
          <p:nvPr>
            <p:ph type="title"/>
          </p:nvPr>
        </p:nvSpPr>
        <p:spPr>
          <a:xfrm>
            <a:off x="1778000" y="4533900"/>
            <a:ext cx="20828000" cy="4648200"/>
          </a:xfrm>
          <a:prstGeom prst="rect">
            <a:avLst/>
          </a:prstGeom>
        </p:spPr>
        <p:txBody>
          <a:bodyPr/>
          <a:lstStyle/>
          <a:p>
            <a:pPr/>
            <a:r>
              <a:t>标题文本</a:t>
            </a:r>
          </a:p>
        </p:txBody>
      </p:sp>
      <p:sp>
        <p:nvSpPr>
          <p:cNvPr id="11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spTree>
      <p:nvGrpSpPr>
        <p:cNvPr id="1" name=""/>
        <p:cNvGrpSpPr/>
        <p:nvPr/>
      </p:nvGrpSpPr>
      <p:grpSpPr>
        <a:xfrm>
          <a:off x="0" y="0"/>
          <a:ext cx="0" cy="0"/>
          <a:chOff x="0" y="0"/>
          <a:chExt cx="0" cy="0"/>
        </a:xfrm>
      </p:grpSpPr>
      <p:sp>
        <p:nvSpPr>
          <p:cNvPr id="20" name="影像"/>
          <p:cNvSpPr/>
          <p:nvPr>
            <p:ph type="pic" idx="13"/>
          </p:nvPr>
        </p:nvSpPr>
        <p:spPr>
          <a:xfrm>
            <a:off x="2921000" y="330200"/>
            <a:ext cx="18542000" cy="9207501"/>
          </a:xfrm>
          <a:prstGeom prst="rect">
            <a:avLst/>
          </a:prstGeom>
        </p:spPr>
        <p:txBody>
          <a:bodyPr lIns="91439" tIns="45719" rIns="91439" bIns="45719" anchor="t">
            <a:noAutofit/>
          </a:bodyPr>
          <a:lstStyle/>
          <a:p>
            <a:pPr/>
          </a:p>
        </p:txBody>
      </p:sp>
      <p:sp>
        <p:nvSpPr>
          <p:cNvPr id="21" name="标题文本"/>
          <p:cNvSpPr txBox="1"/>
          <p:nvPr>
            <p:ph type="title"/>
          </p:nvPr>
        </p:nvSpPr>
        <p:spPr>
          <a:xfrm>
            <a:off x="635000" y="9512300"/>
            <a:ext cx="23114000" cy="2006600"/>
          </a:xfrm>
          <a:prstGeom prst="rect">
            <a:avLst/>
          </a:prstGeom>
        </p:spPr>
        <p:txBody>
          <a:bodyPr/>
          <a:lstStyle/>
          <a:p>
            <a:pPr/>
            <a:r>
              <a:t>标题文本</a:t>
            </a:r>
          </a:p>
        </p:txBody>
      </p:sp>
      <p:sp>
        <p:nvSpPr>
          <p:cNvPr id="22" name="正文级别 1…"/>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atin typeface="+mn-lt"/>
                <a:ea typeface="+mn-ea"/>
                <a:cs typeface="+mn-cs"/>
                <a:sym typeface="Helvetica Neue"/>
              </a:defRPr>
            </a:lvl1pPr>
            <a:lvl2pPr marL="0" indent="0" algn="ctr">
              <a:spcBef>
                <a:spcPts val="0"/>
              </a:spcBef>
              <a:buSzTx/>
              <a:buNone/>
              <a:defRPr sz="5400">
                <a:latin typeface="+mn-lt"/>
                <a:ea typeface="+mn-ea"/>
                <a:cs typeface="+mn-cs"/>
                <a:sym typeface="Helvetica Neue"/>
              </a:defRPr>
            </a:lvl2pPr>
            <a:lvl3pPr marL="0" indent="0" algn="ctr">
              <a:spcBef>
                <a:spcPts val="0"/>
              </a:spcBef>
              <a:buSzTx/>
              <a:buNone/>
              <a:defRPr sz="5400">
                <a:latin typeface="+mn-lt"/>
                <a:ea typeface="+mn-ea"/>
                <a:cs typeface="+mn-cs"/>
                <a:sym typeface="Helvetica Neue"/>
              </a:defRPr>
            </a:lvl3pPr>
            <a:lvl4pPr marL="0" indent="0" algn="ctr">
              <a:spcBef>
                <a:spcPts val="0"/>
              </a:spcBef>
              <a:buSzTx/>
              <a:buNone/>
              <a:defRPr sz="5400">
                <a:latin typeface="+mn-lt"/>
                <a:ea typeface="+mn-ea"/>
                <a:cs typeface="+mn-cs"/>
                <a:sym typeface="Helvetica Neue"/>
              </a:defRPr>
            </a:lvl4pPr>
            <a:lvl5pPr marL="0" indent="0" algn="ctr">
              <a:spcBef>
                <a:spcPts val="0"/>
              </a:spcBef>
              <a:buSzTx/>
              <a:buNone/>
              <a:defRPr sz="5400">
                <a:latin typeface="+mn-lt"/>
                <a:ea typeface="+mn-ea"/>
                <a:cs typeface="+mn-cs"/>
                <a:sym typeface="Helvetica Neue"/>
              </a:defRPr>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大標題 - 中央">
    <p:spTree>
      <p:nvGrpSpPr>
        <p:cNvPr id="1" name=""/>
        <p:cNvGrpSpPr/>
        <p:nvPr/>
      </p:nvGrpSpPr>
      <p:grpSpPr>
        <a:xfrm>
          <a:off x="0" y="0"/>
          <a:ext cx="0" cy="0"/>
          <a:chOff x="0" y="0"/>
          <a:chExt cx="0" cy="0"/>
        </a:xfrm>
      </p:grpSpPr>
      <p:sp>
        <p:nvSpPr>
          <p:cNvPr id="30" name="标题文本"/>
          <p:cNvSpPr txBox="1"/>
          <p:nvPr>
            <p:ph type="title"/>
          </p:nvPr>
        </p:nvSpPr>
        <p:spPr>
          <a:xfrm>
            <a:off x="1778000" y="4533900"/>
            <a:ext cx="20828000" cy="46482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直式">
    <p:spTree>
      <p:nvGrpSpPr>
        <p:cNvPr id="1" name=""/>
        <p:cNvGrpSpPr/>
        <p:nvPr/>
      </p:nvGrpSpPr>
      <p:grpSpPr>
        <a:xfrm>
          <a:off x="0" y="0"/>
          <a:ext cx="0" cy="0"/>
          <a:chOff x="0" y="0"/>
          <a:chExt cx="0" cy="0"/>
        </a:xfrm>
      </p:grpSpPr>
      <p:sp>
        <p:nvSpPr>
          <p:cNvPr id="38" name="影像"/>
          <p:cNvSpPr/>
          <p:nvPr>
            <p:ph type="pic" idx="13"/>
          </p:nvPr>
        </p:nvSpPr>
        <p:spPr>
          <a:xfrm>
            <a:off x="8016875" y="-63500"/>
            <a:ext cx="19831050" cy="13220702"/>
          </a:xfrm>
          <a:prstGeom prst="rect">
            <a:avLst/>
          </a:prstGeom>
        </p:spPr>
        <p:txBody>
          <a:bodyPr lIns="91439" tIns="45719" rIns="91439" bIns="45719" anchor="t">
            <a:noAutofit/>
          </a:bodyPr>
          <a:lstStyle/>
          <a:p>
            <a:pPr/>
          </a:p>
        </p:txBody>
      </p:sp>
      <p:sp>
        <p:nvSpPr>
          <p:cNvPr id="39" name="标题文本"/>
          <p:cNvSpPr txBox="1"/>
          <p:nvPr>
            <p:ph type="title"/>
          </p:nvPr>
        </p:nvSpPr>
        <p:spPr>
          <a:xfrm>
            <a:off x="1651000" y="952500"/>
            <a:ext cx="10223500" cy="5549900"/>
          </a:xfrm>
          <a:prstGeom prst="rect">
            <a:avLst/>
          </a:prstGeom>
        </p:spPr>
        <p:txBody>
          <a:bodyPr anchor="b"/>
          <a:lstStyle>
            <a:lvl1pPr algn="ctr">
              <a:defRPr b="1" sz="8400"/>
            </a:lvl1pPr>
          </a:lstStyle>
          <a:p>
            <a:pPr/>
            <a:r>
              <a:t>标题文本</a:t>
            </a:r>
          </a:p>
        </p:txBody>
      </p:sp>
      <p:sp>
        <p:nvSpPr>
          <p:cNvPr id="40" name="正文级别 1…"/>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atin typeface="+mn-lt"/>
                <a:ea typeface="+mn-ea"/>
                <a:cs typeface="+mn-cs"/>
                <a:sym typeface="Helvetica Neue"/>
              </a:defRPr>
            </a:lvl1pPr>
            <a:lvl2pPr marL="0" indent="0" algn="ctr">
              <a:spcBef>
                <a:spcPts val="0"/>
              </a:spcBef>
              <a:buSzTx/>
              <a:buNone/>
              <a:defRPr sz="5400">
                <a:latin typeface="+mn-lt"/>
                <a:ea typeface="+mn-ea"/>
                <a:cs typeface="+mn-cs"/>
                <a:sym typeface="Helvetica Neue"/>
              </a:defRPr>
            </a:lvl2pPr>
            <a:lvl3pPr marL="0" indent="0" algn="ctr">
              <a:spcBef>
                <a:spcPts val="0"/>
              </a:spcBef>
              <a:buSzTx/>
              <a:buNone/>
              <a:defRPr sz="5400">
                <a:latin typeface="+mn-lt"/>
                <a:ea typeface="+mn-ea"/>
                <a:cs typeface="+mn-cs"/>
                <a:sym typeface="Helvetica Neue"/>
              </a:defRPr>
            </a:lvl3pPr>
            <a:lvl4pPr marL="0" indent="0" algn="ctr">
              <a:spcBef>
                <a:spcPts val="0"/>
              </a:spcBef>
              <a:buSzTx/>
              <a:buNone/>
              <a:defRPr sz="5400">
                <a:latin typeface="+mn-lt"/>
                <a:ea typeface="+mn-ea"/>
                <a:cs typeface="+mn-cs"/>
                <a:sym typeface="Helvetica Neue"/>
              </a:defRPr>
            </a:lvl4pPr>
            <a:lvl5pPr marL="0" indent="0" algn="ctr">
              <a:spcBef>
                <a:spcPts val="0"/>
              </a:spcBef>
              <a:buSzTx/>
              <a:buNone/>
              <a:defRPr sz="5400">
                <a:latin typeface="+mn-lt"/>
                <a:ea typeface="+mn-ea"/>
                <a:cs typeface="+mn-cs"/>
                <a:sym typeface="Helvetica Neue"/>
              </a:defRPr>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大標題 - 上方">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大標題與項目符號">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大標題、項目符號與照片">
    <p:spTree>
      <p:nvGrpSpPr>
        <p:cNvPr id="1" name=""/>
        <p:cNvGrpSpPr/>
        <p:nvPr/>
      </p:nvGrpSpPr>
      <p:grpSpPr>
        <a:xfrm>
          <a:off x="0" y="0"/>
          <a:ext cx="0" cy="0"/>
          <a:chOff x="0" y="0"/>
          <a:chExt cx="0" cy="0"/>
        </a:xfrm>
      </p:grpSpPr>
      <p:sp>
        <p:nvSpPr>
          <p:cNvPr id="65" name="影像"/>
          <p:cNvSpPr/>
          <p:nvPr>
            <p:ph type="pic" idx="13"/>
          </p:nvPr>
        </p:nvSpPr>
        <p:spPr>
          <a:xfrm>
            <a:off x="9972675" y="2125131"/>
            <a:ext cx="16402050" cy="10934702"/>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項目符號">
    <p:spTree>
      <p:nvGrpSpPr>
        <p:cNvPr id="1" name=""/>
        <p:cNvGrpSpPr/>
        <p:nvPr/>
      </p:nvGrpSpPr>
      <p:grpSpPr>
        <a:xfrm>
          <a:off x="0" y="0"/>
          <a:ext cx="0" cy="0"/>
          <a:chOff x="0" y="0"/>
          <a:chExt cx="0" cy="0"/>
        </a:xfrm>
      </p:grpSpPr>
      <p:sp>
        <p:nvSpPr>
          <p:cNvPr id="75" name="正文级别 1…"/>
          <p:cNvSpPr txBox="1"/>
          <p:nvPr>
            <p:ph type="body" idx="1"/>
          </p:nvPr>
        </p:nvSpPr>
        <p:spPr>
          <a:xfrm>
            <a:off x="1689100" y="1778000"/>
            <a:ext cx="21005800" cy="101600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一頁三張">
    <p:spTree>
      <p:nvGrpSpPr>
        <p:cNvPr id="1" name=""/>
        <p:cNvGrpSpPr/>
        <p:nvPr/>
      </p:nvGrpSpPr>
      <p:grpSpPr>
        <a:xfrm>
          <a:off x="0" y="0"/>
          <a:ext cx="0" cy="0"/>
          <a:chOff x="0" y="0"/>
          <a:chExt cx="0" cy="0"/>
        </a:xfrm>
      </p:grpSpPr>
      <p:sp>
        <p:nvSpPr>
          <p:cNvPr id="83" name="影像"/>
          <p:cNvSpPr/>
          <p:nvPr>
            <p:ph type="pic" sz="quarter" idx="13"/>
          </p:nvPr>
        </p:nvSpPr>
        <p:spPr>
          <a:xfrm>
            <a:off x="15290800" y="6870700"/>
            <a:ext cx="8343900" cy="5562600"/>
          </a:xfrm>
          <a:prstGeom prst="rect">
            <a:avLst/>
          </a:prstGeom>
        </p:spPr>
        <p:txBody>
          <a:bodyPr lIns="91439" tIns="45719" rIns="91439" bIns="45719" anchor="t">
            <a:noAutofit/>
          </a:bodyPr>
          <a:lstStyle/>
          <a:p>
            <a:pPr/>
          </a:p>
        </p:txBody>
      </p:sp>
      <p:sp>
        <p:nvSpPr>
          <p:cNvPr id="84" name="影像"/>
          <p:cNvSpPr/>
          <p:nvPr>
            <p:ph type="pic" sz="quarter" idx="14"/>
          </p:nvPr>
        </p:nvSpPr>
        <p:spPr>
          <a:xfrm>
            <a:off x="15316200" y="952500"/>
            <a:ext cx="8305800" cy="5537200"/>
          </a:xfrm>
          <a:prstGeom prst="rect">
            <a:avLst/>
          </a:prstGeom>
        </p:spPr>
        <p:txBody>
          <a:bodyPr lIns="91439" tIns="45719" rIns="91439" bIns="45719" anchor="t">
            <a:noAutofit/>
          </a:bodyPr>
          <a:lstStyle/>
          <a:p>
            <a:pPr/>
          </a:p>
        </p:txBody>
      </p:sp>
      <p:sp>
        <p:nvSpPr>
          <p:cNvPr id="85" name="影像"/>
          <p:cNvSpPr/>
          <p:nvPr>
            <p:ph type="pic" idx="15"/>
          </p:nvPr>
        </p:nvSpPr>
        <p:spPr>
          <a:xfrm>
            <a:off x="-1739900" y="-258234"/>
            <a:ext cx="20065999" cy="13377334"/>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标题文本"/>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959031" y="13081000"/>
            <a:ext cx="453238" cy="461061"/>
          </a:xfrm>
          <a:prstGeom prst="rect">
            <a:avLst/>
          </a:prstGeom>
          <a:ln w="12700">
            <a:miter lim="400000"/>
          </a:ln>
        </p:spPr>
        <p:txBody>
          <a:bodyPr wrap="none" lIns="50800" tIns="50800" rIns="50800" bIns="50800">
            <a:spAutoFit/>
          </a:bodyPr>
          <a:lstStyle>
            <a:lvl1pPr>
              <a:defRPr b="0" sz="24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1pPr>
      <a:lvl2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2pPr>
      <a:lvl3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3pPr>
      <a:lvl4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4pPr>
      <a:lvl5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5pPr>
      <a:lvl6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6pPr>
      <a:lvl7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7pPr>
      <a:lvl8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8pPr>
      <a:lvl9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mj-lt"/>
          <a:ea typeface="+mj-ea"/>
          <a:cs typeface="+mj-cs"/>
          <a:sym typeface="Helvetica"/>
        </a:defRPr>
      </a:lvl1pPr>
      <a:lvl2pPr marL="127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mj-lt"/>
          <a:ea typeface="+mj-ea"/>
          <a:cs typeface="+mj-cs"/>
          <a:sym typeface="Helvetica"/>
        </a:defRPr>
      </a:lvl2pPr>
      <a:lvl3pPr marL="190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mj-lt"/>
          <a:ea typeface="+mj-ea"/>
          <a:cs typeface="+mj-cs"/>
          <a:sym typeface="Helvetica"/>
        </a:defRPr>
      </a:lvl3pPr>
      <a:lvl4pPr marL="254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mj-lt"/>
          <a:ea typeface="+mj-ea"/>
          <a:cs typeface="+mj-cs"/>
          <a:sym typeface="Helvetica"/>
        </a:defRPr>
      </a:lvl4pPr>
      <a:lvl5pPr marL="317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mj-lt"/>
          <a:ea typeface="+mj-ea"/>
          <a:cs typeface="+mj-cs"/>
          <a:sym typeface="Helvetica"/>
        </a:defRPr>
      </a:lvl5pPr>
      <a:lvl6pPr marL="381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mj-lt"/>
          <a:ea typeface="+mj-ea"/>
          <a:cs typeface="+mj-cs"/>
          <a:sym typeface="Helvetica"/>
        </a:defRPr>
      </a:lvl6pPr>
      <a:lvl7pPr marL="444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mj-lt"/>
          <a:ea typeface="+mj-ea"/>
          <a:cs typeface="+mj-cs"/>
          <a:sym typeface="Helvetica"/>
        </a:defRPr>
      </a:lvl7pPr>
      <a:lvl8pPr marL="508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mj-lt"/>
          <a:ea typeface="+mj-ea"/>
          <a:cs typeface="+mj-cs"/>
          <a:sym typeface="Helvetica"/>
        </a:defRPr>
      </a:lvl8pPr>
      <a:lvl9pPr marL="571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eg"/><Relationship Id="rId4" Type="http://schemas.openxmlformats.org/officeDocument/2006/relationships/image" Target="../media/image8.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4" name="成组"/>
          <p:cNvGrpSpPr/>
          <p:nvPr/>
        </p:nvGrpSpPr>
        <p:grpSpPr>
          <a:xfrm>
            <a:off x="-981123" y="-1668887"/>
            <a:ext cx="27720102" cy="15882240"/>
            <a:chOff x="0" y="0"/>
            <a:chExt cx="27720098" cy="15882238"/>
          </a:xfrm>
        </p:grpSpPr>
        <p:sp>
          <p:nvSpPr>
            <p:cNvPr id="224" name="Ārammaṇapaccayo ti—rūpāyatanaṃ cakkhuviññāṇadhātuyā taṃsampayuttakānañca dhammānaṃ ārammaṇapaccayena paccayo. Saddāyatanaṃ sotaviññāṇadhātuyā taṃsampayuttakānañca dhammānaṃ ārammaṇapaccayena paccayo. Gandhāyatanaṃ ghānaviññāṇadhātuyā taṃsampayuttakānañca dhammānaṃ ārammaṇapaccayena paccayo. Rasāyatanaṃ jivhāviññāṇadhātuyā taṃsampayuttakānañca dhammānaṃ ārammaṇapaccayena paccayo. Phoṭṭhabbāyatanaṃ kāyaviññāṇadhātuyā taṃsampayuttakānañca dhammānaṃ ārammaṇapaccayena paccayo. Rūpāyatanaṃ saddāyatanaṃ gandhāyatanaṃ rasāyatanaṃ phoṭṭhabbāyatanaṃ phoṭṭhabbāyatanaṃ: ? manodhātuyā taṃsampayuttakānañca dhammānaṃ ārammaṇapaccayena paccayo. Sabbe dhammā manoviññāṇadhātuyā taṃsampayuttakānañca dhammānaṃ ārammaṇapaccayena paccayo."/>
            <p:cNvSpPr/>
            <p:nvPr/>
          </p:nvSpPr>
          <p:spPr>
            <a:xfrm>
              <a:off x="17534492" y="5255088"/>
              <a:ext cx="101856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Ārammaṇapaccayo ti—rūpāyatanaṃ cakkhuviññāṇadhātuyā taṃsampayuttakānañca dhammānaṃ ārammaṇapaccayena paccayo. Saddāyatanaṃ sotaviññāṇadhātuyā taṃsampayuttakānañca dhammānaṃ ārammaṇapaccayena paccayo. Gandhāyatanaṃ ghānaviññāṇadhātuyā taṃsampayuttakānañca dhammānaṃ ārammaṇapaccayena paccayo. Rasāyatanaṃ jivhāviññāṇadhātuyā taṃsampayuttakānañca dhammānaṃ ārammaṇapaccayena paccayo. Phoṭṭhabbāyatanaṃ kāyaviññāṇadhātuyā taṃsampayuttakānañca dhammānaṃ ārammaṇapaccayena paccayo. Rūpāyatanaṃ saddāyatanaṃ gandhāyatanaṃ rasāyatanaṃ phoṭṭhabbāyatanaṃ phoṭṭhabbāyatanaṃ: ? manodhātuyā taṃsampayuttakānañca dhammānaṃ ārammaṇapaccayena paccayo. Sabbe dhammā manoviññāṇadhātuyā taṃsampayuttakānañca dhammānaṃ ārammaṇapaccayena paccayo.</a:t>
              </a:r>
            </a:p>
          </p:txBody>
        </p:sp>
        <p:sp>
          <p:nvSpPr>
            <p:cNvPr id="225" name="Tena kho pana samayena chabbaggiyā bhikkhū vassaṃ upagantvā antarāvassaṃ cārikaṃ caranti. Manussā tatheva ujjhāyanti khiyyanti vipācenti—“kathañhi nāma samaṇā sakyaputtiyā hemantampi gimhampi vassampi cārikaṃ carissanti, haritāni tiṇāni sammaddantā, ekindriyaṃ jīvaṃ viheṭhentā, bahū khuddake pāṇe saṅghātaṃ āpādentā. Ime hi nāma aññatitthiyā durakkhātadhammā vassāvāsaṃ allīyissanti saṅkasāyissanti. Ime hi nāma sakuntakā rukkhaggesu kulāvakāni karitvā vassāvāsaṃ allīyissanti saṅkasāyissanti. Ime pana samaṇā sakyaputtiyā hemantampi gimhampi vassampi cārikaṃ caranti, haritāni tiṇāni sammaddantā, ekindriyaṃ jīvaṃ viheṭhentā, bahū khuddake pāṇe saṅghātaṃ āpādentā”ti."/>
            <p:cNvSpPr/>
            <p:nvPr/>
          </p:nvSpPr>
          <p:spPr>
            <a:xfrm>
              <a:off x="686366" y="816424"/>
              <a:ext cx="866965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Tena kho pana samayena chabbaggiyā bhikkhū vassaṃ upagantvā antarāvassaṃ cārikaṃ caranti. Manussā tatheva ujjhāyanti khiyyanti vipācenti—“kathañhi nāma samaṇā sakyaputtiyā hemantampi gimhampi vassampi cārikaṃ carissanti, haritāni tiṇāni sammaddantā, ekindriyaṃ jīvaṃ viheṭhentā, bahū khuddake pāṇe saṅghātaṃ āpādentā. Ime hi nāma aññatitthiyā durakkhātadhammā vassāvāsaṃ allīyissanti saṅkasāyissanti. Ime hi nāma sakuntakā rukkhaggesu kulāvakāni karitvā vassāvāsaṃ allīyissanti saṅkasāyissanti. Ime pana samaṇā sakyaputtiyā hemantampi gimhampi vassampi cārikaṃ caranti, haritāni tiṇāni sammaddantā, ekindriyaṃ jīvaṃ viheṭhentā, bahū khuddake pāṇe saṅghātaṃ āpādentā”ti.</a:t>
              </a:r>
            </a:p>
          </p:txBody>
        </p:sp>
        <p:sp>
          <p:nvSpPr>
            <p:cNvPr id="226" name="Methunaṃdhammaṃ paṭisevantassa āpattiyo sattannaṃ āpattikkhandhānaṃ katihi āpattikkhandhehi saṅgahitā? Methunaṃ dhammaṃ paṭisevantassa āpattiyo sattannaṃ āpattikkhandhānaṃ tīhi āpattikkhandhehi saṅgahitā— siyā pārājikāpattikkhandhena, siyāthullaccayāpattikkhandhena, siyādukkaṭāpattikkhandhena… pe …. (1) Anādariyaṃ paṭicca udake uccāraṃ vā passāvaṃ vā kheḷaṃ vā karontassa āpatti sattannaṃ āpattikkhandhānaṃ katihi āpattikkhandhehi saṅgahitā? Anādariyaṃ paṭicca udake uccāraṃ vā passāvaṃ vā kheḷaṃ vā karontassa āpatti sattannaṃ āpattikkhandhānaṃ ekena āpattikkhandhena saṅgahitā— dukkaṭāpattikkhandhena. (2)"/>
            <p:cNvSpPr/>
            <p:nvPr/>
          </p:nvSpPr>
          <p:spPr>
            <a:xfrm>
              <a:off x="0" y="11840709"/>
              <a:ext cx="925750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Methunaṃdhammaṃ paṭisevantassa āpattiyo sattannaṃ āpattikkhandhānaṃ katihi āpattikkhandhehi saṅgahitā? Methunaṃ dhammaṃ paṭisevantassa āpattiyo sattannaṃ āpattikkhandhānaṃ tīhi āpattikkhandhehi saṅgahitā— siyā pārājikāpattikkhandhena, siyāthullaccayāpattikkhandhena, siyādukkaṭāpattikkhandhena… pe …. (1) Anādariyaṃ paṭicca udake uccāraṃ vā passāvaṃ vā kheḷaṃ vā karontassa āpatti sattannaṃ āpattikkhandhānaṃ katihi āpattikkhandhehi saṅgahitā? Anādariyaṃ paṭicca udake uccāraṃ vā passāvaṃ vā kheḷaṃ vā karontassa āpatti sattannaṃ āpattikkhandhānaṃ ekena āpattikkhandhena saṅgahitā— dukkaṭāpattikkhandhena. (2)</a:t>
              </a:r>
            </a:p>
          </p:txBody>
        </p:sp>
        <p:sp>
          <p:nvSpPr>
            <p:cNvPr id="227" name="Nisīdibhagavāpaññatteāsane. Bhaggavagottopi kho paribbājako aññataraṃ nīcaṃ āsanaṃ gahetvā ekamantaṃ nisīdi. Ekamantaṃ nisinno kho bhaggavagotto paribbājako bhagavantaṃ etadavoca: “purimāni, bhante, divasāni purimatarāni sunakkhatto licchaviputto yenāhaṃ tenupasaṅkami; upasaṅkamitvāmaṃ etadavoca: ‘paccakkhāto dāni mayā, bhaggava, bhagavā. Na dānāhaṃ bhagavantaṃ uddissa viharāmī’ti. Kaccetaṃ, bhante, tatheva, yathā sunakkhatto licchaviputto avacā”ti?"/>
            <p:cNvSpPr/>
            <p:nvPr/>
          </p:nvSpPr>
          <p:spPr>
            <a:xfrm>
              <a:off x="9702436" y="965374"/>
              <a:ext cx="743638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Nisīdibhagavāpaññatteāsane. Bhaggavagottopi kho paribbājako aññataraṃ nīcaṃ āsanaṃ gahetvā ekamantaṃ nisīdi. Ekamantaṃ nisinno kho bhaggavagotto paribbājako bhagavantaṃ etadavoca: “purimāni, bhante, divasāni purimatarāni sunakkhatto licchaviputto yenāhaṃ tenupasaṅkami; upasaṅkamitvāmaṃ etadavoca: ‘paccakkhāto dāni mayā, bhaggava, bhagavā. Na dānāhaṃ bhagavantaṃ uddissa viharāmī’ti. Kaccetaṃ, bhante, tatheva, yathā sunakkhatto licchaviputto avacā”ti?</a:t>
              </a:r>
            </a:p>
          </p:txBody>
        </p:sp>
        <p:sp>
          <p:nvSpPr>
            <p:cNvPr id="228" name="“Sabbesu bhūtesu nidhāya daṇḍaṃ, Aviheṭhayaṃ aññatarampi tesaṃ; Na puttamiccheyya kuto sahāyaṃ,  Eko care khaggavisāṇakappo”. “Saṃsaggajātassa bhavanti snehā, Snehanvayaṃ dukkhamidaṃ pahoti; Ādīnavaṃ snehajaṃ pekkhamāno, Eko care khaggavisāṇakappo”. “Mitte suhajje anukampamāno, Hāpeti atthaṃ paṭibaddhacitto; Etaṃ bhayaṃ santhave"/>
            <p:cNvSpPr/>
            <p:nvPr/>
          </p:nvSpPr>
          <p:spPr>
            <a:xfrm>
              <a:off x="9611996" y="7140399"/>
              <a:ext cx="761726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“Sabbesu bhūtesu nidhāya daṇḍaṃ, Aviheṭhayaṃ aññatarampi tesaṃ; Na puttamiccheyya kuto sahāyaṃ,  Eko care khaggavisāṇakappo”. “Saṃsaggajātassa bhavanti snehā, Snehanvayaṃ dukkhamidaṃ pahoti; Ādīnavaṃ snehajaṃ pekkhamāno, Eko care khaggavisāṇakappo”. “Mitte suhajje anukampamāno, Hāpeti atthaṃ paṭibaddhacitto; Etaṃ bhayaṃ santhave</a:t>
              </a:r>
            </a:p>
          </p:txBody>
        </p:sp>
        <p:sp>
          <p:nvSpPr>
            <p:cNvPr id="229" name="Āciṇṇaṃ kho panetaṃ vassaṃvuṭṭhānaṃ bhikkhūnaṃ bhagavantaṃ dassanāya upasaṅkamituṃ. Atha kho te bhikkhū vassaṃvuṭṭhā temāsaccayena senāsanaṃ saṃsāmetvā pattacīvaraṃādāya yena vesālī tena pakkamiṃsu. Anupubbena yena vesālī mahāvanaṃ kūṭāgārasālā yena bhagavā tenupasaṅkamiṃsu; upasaṅkamitvā bhagavantaṃ abhivādetvā ekamantaṃ nisīdiṃsu."/>
            <p:cNvSpPr/>
            <p:nvPr/>
          </p:nvSpPr>
          <p:spPr>
            <a:xfrm>
              <a:off x="9604828" y="11573096"/>
              <a:ext cx="761726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Āciṇṇaṃ kho panetaṃ vassaṃ­vuṭṭhā­naṃ bhikkhūnaṃ bhagavantaṃ dassanāya upasaṅkamituṃ. Atha kho te bhikkhū vassaṃvuṭṭhā temāsaccayena senāsanaṃ saṃsāmetvā pattacīvaraṃādāya yena vesālī tena pakkamiṃsu. Anupubbena yena vesālī mahāvanaṃ kūṭāgārasālā yena bhagavā tenu­pasaṅka­miṃsu; upasaṅkamitvā bhagavantaṃ abhivādetvā ekamantaṃ nisīdiṃsu.</a:t>
              </a:r>
            </a:p>
          </p:txBody>
        </p:sp>
        <p:sp>
          <p:nvSpPr>
            <p:cNvPr id="230" name="Tattha katamaṃ rūpaṃ paṇītaṃ? Yaṃ rūpaṃ tesaṃ tesaṃ sattānaṃ anuññātaṃ anavaññātaṃ ahīḷitaṃ aparibhūtaṃ cittīkataṃ paṇītaṃ paṇītamataṃ paṇītasammataṃ iṭṭhaṃ kantaṃ manāpaṃ, rūpā saddā gandhā rasā phoṭṭhabbā—idaṃ vuccati rūpaṃ paṇītaṃ. Taṃ taṃ vā pana rūpaṃ upādāyupādāya rūpaṃ hīnaṃ paṇītaṃ daṭṭhabbaṃ."/>
            <p:cNvSpPr/>
            <p:nvPr/>
          </p:nvSpPr>
          <p:spPr>
            <a:xfrm>
              <a:off x="17543916" y="1302289"/>
              <a:ext cx="813641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Tattha katamaṃ rūpaṃ paṇītaṃ? Yaṃ rūpaṃ tesaṃ tesaṃ sattānaṃ anuññātaṃ anavaññātaṃ ahīḷitaṃ aparibhūtaṃ cittīkataṃ paṇītaṃ paṇītamataṃ paṇītasammataṃ iṭṭhaṃ kantaṃ manāpaṃ, rūpā saddā gandhā rasā phoṭṭhabbā—idaṃ vuccati rūpaṃ paṇītaṃ. Taṃ taṃ vā pana rūpaṃ upādāyupādāya rūpaṃ hīnaṃ paṇītaṃ daṭṭhabbaṃ.</a:t>
              </a:r>
            </a:p>
          </p:txBody>
        </p:sp>
        <p:sp>
          <p:nvSpPr>
            <p:cNvPr id="231" name="Atha kho aññatarā devatā abhikkantāya rattiyā abhikkantavaṇṇā kevalakappaṃ jetavanaṃ obhāsetvā yena bhagavā tenupasaṅkami; upasaṅkamitvā bhagavantaṃ abhivādetvā ekamantaṃ aṭṭhāsi.Ekamantaṃ ṭhitā kho sā devatā bhagavantaṃ etadavoca: “kathaṃ nu tvaṃ, mārisa, oghamatarī”ti?"/>
            <p:cNvSpPr/>
            <p:nvPr/>
          </p:nvSpPr>
          <p:spPr>
            <a:xfrm>
              <a:off x="17584201" y="12913428"/>
              <a:ext cx="92575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Atha kho aññatarā devatā abhikkantāya rattiyā abhikkantavaṇṇā kevalakappaṃ jetavanaṃ obhāsetvā yena bhagavā tenupasaṅkami; upasaṅkamitvā bhagavantaṃ abhivādetvā ekamantaṃ aṭṭhāsi.Ekamantaṃ ṭhitā kho sā devatā bhagavantaṃ etadavoca: “kathaṃ nu tvaṃ, mārisa, oghamatarī”ti?</a:t>
              </a:r>
            </a:p>
          </p:txBody>
        </p:sp>
        <p:sp>
          <p:nvSpPr>
            <p:cNvPr id="232" name="“Māhevaṃ, ānanda, mā hevaṃ, ānanda. Sakalamevidaṃ, ānanda, brahmacariyaṃ, yadidaṃ—kalyāṇamittatā kalyāṇasahāyatā kalyāṇasampavaṅkatā. Kalyāṇamittassetaṃ, ānanda, bhikkhuno pāṭikaṅkhaṃ kalyāṇasahāyassakalyāṇasampavaṅkassa—ariyaṃ aṭṭhaṅgikaṃ maggaṃ bhāvessati, ariyaṃ aṭṭhaṅgikaṃ maggaṃ bahulīkarissati."/>
            <p:cNvSpPr/>
            <p:nvPr/>
          </p:nvSpPr>
          <p:spPr>
            <a:xfrm>
              <a:off x="416617" y="7954846"/>
              <a:ext cx="880060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“Māhevaṃ, ānanda, mā hevaṃ, ānanda. Sakalamevidaṃ, ānanda, brahmacariyaṃ, yadidaṃ—kalyāṇamittatā kalyāṇasahāyatā kalyāṇasampavaṅkatā. Kalyāṇamittassetaṃ, ānanda, bhikkhuno pāṭikaṅkhaṃ kalyāṇasahāyassakalyāṇasampavaṅkassa—ariyaṃ aṭṭhaṅgikaṃ maggaṃ bhāvessati, ariyaṃ aṭṭhaṅgikaṃ maggaṃ bahulīkarissati.</a:t>
              </a:r>
            </a:p>
          </p:txBody>
        </p:sp>
        <p:sp>
          <p:nvSpPr>
            <p:cNvPr id="233" name="矩形"/>
            <p:cNvSpPr/>
            <p:nvPr/>
          </p:nvSpPr>
          <p:spPr>
            <a:xfrm>
              <a:off x="965042" y="0"/>
              <a:ext cx="24911169" cy="15882239"/>
            </a:xfrm>
            <a:prstGeom prst="rect">
              <a:avLst/>
            </a:prstGeom>
            <a:solidFill>
              <a:srgbClr val="000000">
                <a:alpha val="50000"/>
              </a:srgbClr>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sp>
        <p:nvSpPr>
          <p:cNvPr id="235" name="9.03M Pāli Words"/>
          <p:cNvSpPr txBox="1"/>
          <p:nvPr/>
        </p:nvSpPr>
        <p:spPr>
          <a:xfrm>
            <a:off x="2773791" y="5683076"/>
            <a:ext cx="18836420" cy="31819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5000">
                <a:solidFill>
                  <a:srgbClr val="FFFFFF"/>
                </a:solidFill>
                <a:latin typeface="+mn-lt"/>
                <a:ea typeface="+mn-ea"/>
                <a:cs typeface="+mn-cs"/>
                <a:sym typeface="Helvetica Neue"/>
              </a:defRPr>
            </a:pPr>
            <a:r>
              <a:t>9,030,000</a:t>
            </a:r>
          </a:p>
          <a:p>
            <a:pPr>
              <a:defRPr sz="5000">
                <a:solidFill>
                  <a:srgbClr val="FFFFFF"/>
                </a:solidFill>
                <a:latin typeface="+mn-lt"/>
                <a:ea typeface="+mn-ea"/>
                <a:cs typeface="+mn-cs"/>
                <a:sym typeface="Helvetica Neue"/>
              </a:defRPr>
            </a:pPr>
            <a:r>
              <a:t>Pāli words</a:t>
            </a:r>
          </a:p>
        </p:txBody>
      </p:sp>
      <p:sp>
        <p:nvSpPr>
          <p:cNvPr id="236" name="154 Books"/>
          <p:cNvSpPr txBox="1"/>
          <p:nvPr/>
        </p:nvSpPr>
        <p:spPr>
          <a:xfrm>
            <a:off x="7388542" y="5672772"/>
            <a:ext cx="9606916" cy="23704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0">
                <a:solidFill>
                  <a:srgbClr val="FFFFFF"/>
                </a:solidFill>
                <a:latin typeface="+mn-lt"/>
                <a:ea typeface="+mn-ea"/>
                <a:cs typeface="+mn-cs"/>
                <a:sym typeface="Helvetica Neue"/>
              </a:defRPr>
            </a:lvl1pPr>
          </a:lstStyle>
          <a:p>
            <a:pPr/>
            <a:r>
              <a:t>154 Books</a:t>
            </a:r>
          </a:p>
        </p:txBody>
      </p:sp>
      <p:grpSp>
        <p:nvGrpSpPr>
          <p:cNvPr id="241" name="成组"/>
          <p:cNvGrpSpPr/>
          <p:nvPr/>
        </p:nvGrpSpPr>
        <p:grpSpPr>
          <a:xfrm>
            <a:off x="1994247" y="838200"/>
            <a:ext cx="3790843" cy="3773912"/>
            <a:chOff x="0" y="0"/>
            <a:chExt cx="3790841" cy="3773911"/>
          </a:xfrm>
        </p:grpSpPr>
        <p:sp>
          <p:nvSpPr>
            <p:cNvPr id="237"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38" name="Vinaya Ṭikā"/>
            <p:cNvSpPr txBox="1"/>
            <p:nvPr/>
          </p:nvSpPr>
          <p:spPr>
            <a:xfrm>
              <a:off x="828358" y="428861"/>
              <a:ext cx="1236346" cy="10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Vinaya</a:t>
              </a:r>
            </a:p>
            <a:p>
              <a:pPr algn="l">
                <a:lnSpc>
                  <a:spcPct val="120000"/>
                </a:lnSpc>
                <a:defRPr b="0">
                  <a:solidFill>
                    <a:srgbClr val="FFFFFF"/>
                  </a:solidFill>
                  <a:latin typeface="+mn-lt"/>
                  <a:ea typeface="+mn-ea"/>
                  <a:cs typeface="+mn-cs"/>
                  <a:sym typeface="Helvetica Neue"/>
                </a:defRPr>
              </a:pPr>
              <a:r>
                <a:t>Ṭikā</a:t>
              </a:r>
            </a:p>
          </p:txBody>
        </p:sp>
        <p:pic>
          <p:nvPicPr>
            <p:cNvPr id="239" name="book-10.png" descr="book-10.png"/>
            <p:cNvPicPr>
              <a:picLocks noChangeAspect="1"/>
            </p:cNvPicPr>
            <p:nvPr/>
          </p:nvPicPr>
          <p:blipFill>
            <a:blip r:embed="rId3">
              <a:extLst/>
            </a:blip>
            <a:stretch>
              <a:fillRect/>
            </a:stretch>
          </p:blipFill>
          <p:spPr>
            <a:xfrm>
              <a:off x="838270" y="1994876"/>
              <a:ext cx="857019" cy="1169474"/>
            </a:xfrm>
            <a:prstGeom prst="rect">
              <a:avLst/>
            </a:prstGeom>
            <a:ln w="12700" cap="flat">
              <a:noFill/>
              <a:miter lim="400000"/>
            </a:ln>
            <a:effectLst/>
          </p:spPr>
        </p:pic>
        <p:sp>
          <p:nvSpPr>
            <p:cNvPr id="240" name="5"/>
            <p:cNvSpPr txBox="1"/>
            <p:nvPr/>
          </p:nvSpPr>
          <p:spPr>
            <a:xfrm>
              <a:off x="1859811" y="2113307"/>
              <a:ext cx="1097738"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5</a:t>
              </a:r>
            </a:p>
          </p:txBody>
        </p:sp>
      </p:grpSp>
      <p:grpSp>
        <p:nvGrpSpPr>
          <p:cNvPr id="246" name="成组"/>
          <p:cNvGrpSpPr/>
          <p:nvPr/>
        </p:nvGrpSpPr>
        <p:grpSpPr>
          <a:xfrm>
            <a:off x="6067831" y="838200"/>
            <a:ext cx="3790843" cy="3773912"/>
            <a:chOff x="0" y="0"/>
            <a:chExt cx="3790841" cy="3773911"/>
          </a:xfrm>
        </p:grpSpPr>
        <p:sp>
          <p:nvSpPr>
            <p:cNvPr id="242"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43" name="Abhidhamma Aṭṭhakathā"/>
            <p:cNvSpPr txBox="1"/>
            <p:nvPr/>
          </p:nvSpPr>
          <p:spPr>
            <a:xfrm>
              <a:off x="798541" y="428861"/>
              <a:ext cx="2380489" cy="10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Abhidhamma</a:t>
              </a:r>
            </a:p>
            <a:p>
              <a:pPr algn="l">
                <a:lnSpc>
                  <a:spcPct val="120000"/>
                </a:lnSpc>
                <a:defRPr b="0">
                  <a:solidFill>
                    <a:srgbClr val="FFFFFF"/>
                  </a:solidFill>
                  <a:latin typeface="+mn-lt"/>
                  <a:ea typeface="+mn-ea"/>
                  <a:cs typeface="+mn-cs"/>
                  <a:sym typeface="Helvetica Neue"/>
                </a:defRPr>
              </a:pPr>
              <a:r>
                <a:t>Aṭṭhakathā</a:t>
              </a:r>
            </a:p>
          </p:txBody>
        </p:sp>
        <p:pic>
          <p:nvPicPr>
            <p:cNvPr id="244" name="book-10.png" descr="book-10.png"/>
            <p:cNvPicPr>
              <a:picLocks noChangeAspect="1"/>
            </p:cNvPicPr>
            <p:nvPr/>
          </p:nvPicPr>
          <p:blipFill>
            <a:blip r:embed="rId3">
              <a:extLst/>
            </a:blip>
            <a:stretch>
              <a:fillRect/>
            </a:stretch>
          </p:blipFill>
          <p:spPr>
            <a:xfrm>
              <a:off x="798541" y="1994877"/>
              <a:ext cx="857019" cy="1169474"/>
            </a:xfrm>
            <a:prstGeom prst="rect">
              <a:avLst/>
            </a:prstGeom>
            <a:ln w="12700" cap="flat">
              <a:noFill/>
              <a:miter lim="400000"/>
            </a:ln>
            <a:effectLst/>
          </p:spPr>
        </p:pic>
        <p:sp>
          <p:nvSpPr>
            <p:cNvPr id="245" name="5"/>
            <p:cNvSpPr txBox="1"/>
            <p:nvPr/>
          </p:nvSpPr>
          <p:spPr>
            <a:xfrm>
              <a:off x="1832656" y="2113307"/>
              <a:ext cx="1097738"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3</a:t>
              </a:r>
            </a:p>
          </p:txBody>
        </p:sp>
      </p:grpSp>
      <p:grpSp>
        <p:nvGrpSpPr>
          <p:cNvPr id="251" name="成组"/>
          <p:cNvGrpSpPr/>
          <p:nvPr/>
        </p:nvGrpSpPr>
        <p:grpSpPr>
          <a:xfrm>
            <a:off x="10141415" y="838200"/>
            <a:ext cx="3790842" cy="3773912"/>
            <a:chOff x="0" y="0"/>
            <a:chExt cx="3790841" cy="3773911"/>
          </a:xfrm>
        </p:grpSpPr>
        <p:sp>
          <p:nvSpPr>
            <p:cNvPr id="247"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48" name="Sutta Ṭikā"/>
            <p:cNvSpPr txBox="1"/>
            <p:nvPr/>
          </p:nvSpPr>
          <p:spPr>
            <a:xfrm>
              <a:off x="758814" y="428861"/>
              <a:ext cx="1017652" cy="10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Sutta</a:t>
              </a:r>
            </a:p>
            <a:p>
              <a:pPr algn="l">
                <a:lnSpc>
                  <a:spcPct val="120000"/>
                </a:lnSpc>
                <a:defRPr b="0">
                  <a:solidFill>
                    <a:srgbClr val="FFFFFF"/>
                  </a:solidFill>
                  <a:latin typeface="+mn-lt"/>
                  <a:ea typeface="+mn-ea"/>
                  <a:cs typeface="+mn-cs"/>
                  <a:sym typeface="Helvetica Neue"/>
                </a:defRPr>
              </a:pPr>
              <a:r>
                <a:t>Ṭikā</a:t>
              </a:r>
            </a:p>
          </p:txBody>
        </p:sp>
        <p:pic>
          <p:nvPicPr>
            <p:cNvPr id="249" name="book-10.png" descr="book-10.png"/>
            <p:cNvPicPr>
              <a:picLocks noChangeAspect="1"/>
            </p:cNvPicPr>
            <p:nvPr/>
          </p:nvPicPr>
          <p:blipFill>
            <a:blip r:embed="rId3">
              <a:extLst/>
            </a:blip>
            <a:stretch>
              <a:fillRect/>
            </a:stretch>
          </p:blipFill>
          <p:spPr>
            <a:xfrm>
              <a:off x="758814" y="1994877"/>
              <a:ext cx="857019" cy="1169474"/>
            </a:xfrm>
            <a:prstGeom prst="rect">
              <a:avLst/>
            </a:prstGeom>
            <a:ln w="12700" cap="flat">
              <a:noFill/>
              <a:miter lim="400000"/>
            </a:ln>
            <a:effectLst/>
          </p:spPr>
        </p:pic>
        <p:sp>
          <p:nvSpPr>
            <p:cNvPr id="250" name="5"/>
            <p:cNvSpPr txBox="1"/>
            <p:nvPr/>
          </p:nvSpPr>
          <p:spPr>
            <a:xfrm>
              <a:off x="1741019" y="2113307"/>
              <a:ext cx="1479043"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19</a:t>
              </a:r>
            </a:p>
          </p:txBody>
        </p:sp>
      </p:grpSp>
      <p:grpSp>
        <p:nvGrpSpPr>
          <p:cNvPr id="256" name="成组"/>
          <p:cNvGrpSpPr/>
          <p:nvPr/>
        </p:nvGrpSpPr>
        <p:grpSpPr>
          <a:xfrm>
            <a:off x="14214998" y="838200"/>
            <a:ext cx="3790843" cy="3773912"/>
            <a:chOff x="0" y="0"/>
            <a:chExt cx="3790841" cy="3773911"/>
          </a:xfrm>
        </p:grpSpPr>
        <p:sp>
          <p:nvSpPr>
            <p:cNvPr id="252"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53" name="Sutta Aṭṭhakathā"/>
            <p:cNvSpPr txBox="1"/>
            <p:nvPr/>
          </p:nvSpPr>
          <p:spPr>
            <a:xfrm>
              <a:off x="719084" y="428861"/>
              <a:ext cx="1928242" cy="10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Sutta</a:t>
              </a:r>
            </a:p>
            <a:p>
              <a:pPr algn="l">
                <a:lnSpc>
                  <a:spcPct val="120000"/>
                </a:lnSpc>
                <a:defRPr b="0">
                  <a:solidFill>
                    <a:srgbClr val="FFFFFF"/>
                  </a:solidFill>
                  <a:latin typeface="+mn-lt"/>
                  <a:ea typeface="+mn-ea"/>
                  <a:cs typeface="+mn-cs"/>
                  <a:sym typeface="Helvetica Neue"/>
                </a:defRPr>
              </a:pPr>
              <a:r>
                <a:t>Aṭṭhakathā</a:t>
              </a:r>
            </a:p>
          </p:txBody>
        </p:sp>
        <p:pic>
          <p:nvPicPr>
            <p:cNvPr id="254" name="book-10.png" descr="book-10.png"/>
            <p:cNvPicPr>
              <a:picLocks noChangeAspect="1"/>
            </p:cNvPicPr>
            <p:nvPr/>
          </p:nvPicPr>
          <p:blipFill>
            <a:blip r:embed="rId3">
              <a:extLst/>
            </a:blip>
            <a:stretch>
              <a:fillRect/>
            </a:stretch>
          </p:blipFill>
          <p:spPr>
            <a:xfrm>
              <a:off x="719084" y="1994877"/>
              <a:ext cx="857020" cy="1169474"/>
            </a:xfrm>
            <a:prstGeom prst="rect">
              <a:avLst/>
            </a:prstGeom>
            <a:ln w="12700" cap="flat">
              <a:noFill/>
              <a:miter lim="400000"/>
            </a:ln>
            <a:effectLst/>
          </p:spPr>
        </p:pic>
        <p:sp>
          <p:nvSpPr>
            <p:cNvPr id="255" name="5"/>
            <p:cNvSpPr txBox="1"/>
            <p:nvPr/>
          </p:nvSpPr>
          <p:spPr>
            <a:xfrm>
              <a:off x="1790899" y="2113307"/>
              <a:ext cx="1479043"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39</a:t>
              </a:r>
            </a:p>
          </p:txBody>
        </p:sp>
      </p:grpSp>
      <p:grpSp>
        <p:nvGrpSpPr>
          <p:cNvPr id="261" name="成组"/>
          <p:cNvGrpSpPr/>
          <p:nvPr/>
        </p:nvGrpSpPr>
        <p:grpSpPr>
          <a:xfrm>
            <a:off x="18288582" y="838200"/>
            <a:ext cx="3790843" cy="3773912"/>
            <a:chOff x="0" y="0"/>
            <a:chExt cx="3790841" cy="3773911"/>
          </a:xfrm>
        </p:grpSpPr>
        <p:sp>
          <p:nvSpPr>
            <p:cNvPr id="257"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58" name="Visuddhimaga"/>
            <p:cNvSpPr txBox="1"/>
            <p:nvPr/>
          </p:nvSpPr>
          <p:spPr>
            <a:xfrm>
              <a:off x="549284" y="986646"/>
              <a:ext cx="2528317"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nSpc>
                  <a:spcPct val="120000"/>
                </a:lnSpc>
                <a:defRPr b="0">
                  <a:solidFill>
                    <a:srgbClr val="FFFFFF"/>
                  </a:solidFill>
                  <a:latin typeface="+mn-lt"/>
                  <a:ea typeface="+mn-ea"/>
                  <a:cs typeface="+mn-cs"/>
                  <a:sym typeface="Helvetica Neue"/>
                </a:defRPr>
              </a:lvl1pPr>
            </a:lstStyle>
            <a:p>
              <a:pPr/>
              <a:r>
                <a:t>Visuddhimaga</a:t>
              </a:r>
            </a:p>
          </p:txBody>
        </p:sp>
        <p:pic>
          <p:nvPicPr>
            <p:cNvPr id="259" name="book-10.png" descr="book-10.png"/>
            <p:cNvPicPr>
              <a:picLocks noChangeAspect="1"/>
            </p:cNvPicPr>
            <p:nvPr/>
          </p:nvPicPr>
          <p:blipFill>
            <a:blip r:embed="rId3">
              <a:extLst/>
            </a:blip>
            <a:stretch>
              <a:fillRect/>
            </a:stretch>
          </p:blipFill>
          <p:spPr>
            <a:xfrm>
              <a:off x="679355" y="1994877"/>
              <a:ext cx="857019" cy="1169474"/>
            </a:xfrm>
            <a:prstGeom prst="rect">
              <a:avLst/>
            </a:prstGeom>
            <a:ln w="12700" cap="flat">
              <a:noFill/>
              <a:miter lim="400000"/>
            </a:ln>
            <a:effectLst/>
          </p:spPr>
        </p:pic>
        <p:sp>
          <p:nvSpPr>
            <p:cNvPr id="260" name="5"/>
            <p:cNvSpPr txBox="1"/>
            <p:nvPr/>
          </p:nvSpPr>
          <p:spPr>
            <a:xfrm>
              <a:off x="1757212" y="2113307"/>
              <a:ext cx="1097738"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5</a:t>
              </a:r>
            </a:p>
          </p:txBody>
        </p:sp>
      </p:grpSp>
      <p:grpSp>
        <p:nvGrpSpPr>
          <p:cNvPr id="266" name="成组"/>
          <p:cNvGrpSpPr/>
          <p:nvPr/>
        </p:nvGrpSpPr>
        <p:grpSpPr>
          <a:xfrm>
            <a:off x="1994247" y="9334500"/>
            <a:ext cx="3790843" cy="3773912"/>
            <a:chOff x="0" y="0"/>
            <a:chExt cx="3790841" cy="3773911"/>
          </a:xfrm>
        </p:grpSpPr>
        <p:sp>
          <p:nvSpPr>
            <p:cNvPr id="262"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63" name="Abhidhamma Mula"/>
            <p:cNvSpPr txBox="1"/>
            <p:nvPr/>
          </p:nvSpPr>
          <p:spPr>
            <a:xfrm>
              <a:off x="812733" y="422871"/>
              <a:ext cx="2380489" cy="10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Abhidhamma</a:t>
              </a:r>
            </a:p>
            <a:p>
              <a:pPr algn="l">
                <a:lnSpc>
                  <a:spcPct val="120000"/>
                </a:lnSpc>
                <a:defRPr b="0">
                  <a:solidFill>
                    <a:srgbClr val="FFFFFF"/>
                  </a:solidFill>
                  <a:latin typeface="+mn-lt"/>
                  <a:ea typeface="+mn-ea"/>
                  <a:cs typeface="+mn-cs"/>
                  <a:sym typeface="Helvetica Neue"/>
                </a:defRPr>
              </a:pPr>
              <a:r>
                <a:t>Mula</a:t>
              </a:r>
            </a:p>
          </p:txBody>
        </p:sp>
        <p:pic>
          <p:nvPicPr>
            <p:cNvPr id="264" name="book-10.png" descr="book-10.png"/>
            <p:cNvPicPr>
              <a:picLocks noChangeAspect="1"/>
            </p:cNvPicPr>
            <p:nvPr/>
          </p:nvPicPr>
          <p:blipFill>
            <a:blip r:embed="rId3">
              <a:extLst/>
            </a:blip>
            <a:stretch>
              <a:fillRect/>
            </a:stretch>
          </p:blipFill>
          <p:spPr>
            <a:xfrm>
              <a:off x="812733" y="2033629"/>
              <a:ext cx="857020" cy="1169474"/>
            </a:xfrm>
            <a:prstGeom prst="rect">
              <a:avLst/>
            </a:prstGeom>
            <a:ln w="12700" cap="flat">
              <a:noFill/>
              <a:miter lim="400000"/>
            </a:ln>
            <a:effectLst/>
          </p:spPr>
        </p:pic>
        <p:sp>
          <p:nvSpPr>
            <p:cNvPr id="265" name="5"/>
            <p:cNvSpPr txBox="1"/>
            <p:nvPr/>
          </p:nvSpPr>
          <p:spPr>
            <a:xfrm>
              <a:off x="1839761" y="2152059"/>
              <a:ext cx="1479043"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13</a:t>
              </a:r>
            </a:p>
          </p:txBody>
        </p:sp>
      </p:grpSp>
      <p:grpSp>
        <p:nvGrpSpPr>
          <p:cNvPr id="271" name="成组"/>
          <p:cNvGrpSpPr/>
          <p:nvPr/>
        </p:nvGrpSpPr>
        <p:grpSpPr>
          <a:xfrm>
            <a:off x="6067831" y="9334500"/>
            <a:ext cx="3790843" cy="3773912"/>
            <a:chOff x="0" y="0"/>
            <a:chExt cx="3790841" cy="3773911"/>
          </a:xfrm>
        </p:grpSpPr>
        <p:sp>
          <p:nvSpPr>
            <p:cNvPr id="267"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68" name="Vinaya Mula"/>
            <p:cNvSpPr txBox="1"/>
            <p:nvPr/>
          </p:nvSpPr>
          <p:spPr>
            <a:xfrm>
              <a:off x="773005" y="422753"/>
              <a:ext cx="1236346" cy="1094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Vinaya</a:t>
              </a:r>
            </a:p>
            <a:p>
              <a:pPr algn="l">
                <a:lnSpc>
                  <a:spcPct val="120000"/>
                </a:lnSpc>
                <a:defRPr b="0">
                  <a:solidFill>
                    <a:srgbClr val="FFFFFF"/>
                  </a:solidFill>
                  <a:latin typeface="+mn-lt"/>
                  <a:ea typeface="+mn-ea"/>
                  <a:cs typeface="+mn-cs"/>
                  <a:sym typeface="Helvetica Neue"/>
                </a:defRPr>
              </a:pPr>
              <a:r>
                <a:t>Mula</a:t>
              </a:r>
            </a:p>
          </p:txBody>
        </p:sp>
        <p:pic>
          <p:nvPicPr>
            <p:cNvPr id="269" name="book-10.png" descr="book-10.png"/>
            <p:cNvPicPr>
              <a:picLocks noChangeAspect="1"/>
            </p:cNvPicPr>
            <p:nvPr/>
          </p:nvPicPr>
          <p:blipFill>
            <a:blip r:embed="rId3">
              <a:extLst/>
            </a:blip>
            <a:stretch>
              <a:fillRect/>
            </a:stretch>
          </p:blipFill>
          <p:spPr>
            <a:xfrm>
              <a:off x="773005" y="2033629"/>
              <a:ext cx="857019" cy="1169474"/>
            </a:xfrm>
            <a:prstGeom prst="rect">
              <a:avLst/>
            </a:prstGeom>
            <a:ln w="12700" cap="flat">
              <a:noFill/>
              <a:miter lim="400000"/>
            </a:ln>
            <a:effectLst/>
          </p:spPr>
        </p:pic>
        <p:sp>
          <p:nvSpPr>
            <p:cNvPr id="270" name="5"/>
            <p:cNvSpPr txBox="1"/>
            <p:nvPr/>
          </p:nvSpPr>
          <p:spPr>
            <a:xfrm>
              <a:off x="1807120" y="2152059"/>
              <a:ext cx="1097738"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5</a:t>
              </a:r>
            </a:p>
          </p:txBody>
        </p:sp>
      </p:grpSp>
      <p:grpSp>
        <p:nvGrpSpPr>
          <p:cNvPr id="276" name="成组"/>
          <p:cNvGrpSpPr/>
          <p:nvPr/>
        </p:nvGrpSpPr>
        <p:grpSpPr>
          <a:xfrm>
            <a:off x="10141416" y="9334500"/>
            <a:ext cx="3790843" cy="3773912"/>
            <a:chOff x="0" y="0"/>
            <a:chExt cx="3790841" cy="3773911"/>
          </a:xfrm>
        </p:grpSpPr>
        <p:sp>
          <p:nvSpPr>
            <p:cNvPr id="272"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73" name="Vinaya Aṭṭhakathā"/>
            <p:cNvSpPr txBox="1"/>
            <p:nvPr/>
          </p:nvSpPr>
          <p:spPr>
            <a:xfrm>
              <a:off x="733276" y="422753"/>
              <a:ext cx="1928242" cy="1094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Vinaya</a:t>
              </a:r>
            </a:p>
            <a:p>
              <a:pPr algn="l">
                <a:lnSpc>
                  <a:spcPct val="120000"/>
                </a:lnSpc>
                <a:defRPr b="0">
                  <a:solidFill>
                    <a:srgbClr val="FFFFFF"/>
                  </a:solidFill>
                  <a:latin typeface="+mn-lt"/>
                  <a:ea typeface="+mn-ea"/>
                  <a:cs typeface="+mn-cs"/>
                  <a:sym typeface="Helvetica Neue"/>
                </a:defRPr>
              </a:pPr>
              <a:r>
                <a:t>Aṭṭhakathā</a:t>
              </a:r>
            </a:p>
          </p:txBody>
        </p:sp>
        <p:pic>
          <p:nvPicPr>
            <p:cNvPr id="274" name="book-10.png" descr="book-10.png"/>
            <p:cNvPicPr>
              <a:picLocks noChangeAspect="1"/>
            </p:cNvPicPr>
            <p:nvPr/>
          </p:nvPicPr>
          <p:blipFill>
            <a:blip r:embed="rId3">
              <a:extLst/>
            </a:blip>
            <a:stretch>
              <a:fillRect/>
            </a:stretch>
          </p:blipFill>
          <p:spPr>
            <a:xfrm>
              <a:off x="733276" y="2033629"/>
              <a:ext cx="857019" cy="1169474"/>
            </a:xfrm>
            <a:prstGeom prst="rect">
              <a:avLst/>
            </a:prstGeom>
            <a:ln w="12700" cap="flat">
              <a:noFill/>
              <a:miter lim="400000"/>
            </a:ln>
            <a:effectLst/>
          </p:spPr>
        </p:pic>
        <p:sp>
          <p:nvSpPr>
            <p:cNvPr id="275" name="5"/>
            <p:cNvSpPr txBox="1"/>
            <p:nvPr/>
          </p:nvSpPr>
          <p:spPr>
            <a:xfrm>
              <a:off x="1715481" y="2152059"/>
              <a:ext cx="1479043"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13</a:t>
              </a:r>
            </a:p>
          </p:txBody>
        </p:sp>
      </p:grpSp>
      <p:grpSp>
        <p:nvGrpSpPr>
          <p:cNvPr id="281" name="成组"/>
          <p:cNvGrpSpPr/>
          <p:nvPr/>
        </p:nvGrpSpPr>
        <p:grpSpPr>
          <a:xfrm>
            <a:off x="14214998" y="9334500"/>
            <a:ext cx="3790843" cy="3773912"/>
            <a:chOff x="0" y="0"/>
            <a:chExt cx="3790841" cy="3773911"/>
          </a:xfrm>
        </p:grpSpPr>
        <p:sp>
          <p:nvSpPr>
            <p:cNvPr id="277"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78" name="Sutta Mula"/>
            <p:cNvSpPr txBox="1"/>
            <p:nvPr/>
          </p:nvSpPr>
          <p:spPr>
            <a:xfrm>
              <a:off x="693548" y="422753"/>
              <a:ext cx="1017652" cy="1094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Sutta</a:t>
              </a:r>
            </a:p>
            <a:p>
              <a:pPr algn="l">
                <a:lnSpc>
                  <a:spcPct val="120000"/>
                </a:lnSpc>
                <a:defRPr b="0">
                  <a:solidFill>
                    <a:srgbClr val="FFFFFF"/>
                  </a:solidFill>
                  <a:latin typeface="+mn-lt"/>
                  <a:ea typeface="+mn-ea"/>
                  <a:cs typeface="+mn-cs"/>
                  <a:sym typeface="Helvetica Neue"/>
                </a:defRPr>
              </a:pPr>
              <a:r>
                <a:t>Mula</a:t>
              </a:r>
            </a:p>
          </p:txBody>
        </p:sp>
        <p:pic>
          <p:nvPicPr>
            <p:cNvPr id="279" name="book-10.png" descr="book-10.png"/>
            <p:cNvPicPr>
              <a:picLocks noChangeAspect="1"/>
            </p:cNvPicPr>
            <p:nvPr/>
          </p:nvPicPr>
          <p:blipFill>
            <a:blip r:embed="rId3">
              <a:extLst/>
            </a:blip>
            <a:stretch>
              <a:fillRect/>
            </a:stretch>
          </p:blipFill>
          <p:spPr>
            <a:xfrm>
              <a:off x="693548" y="2033629"/>
              <a:ext cx="857019" cy="1169474"/>
            </a:xfrm>
            <a:prstGeom prst="rect">
              <a:avLst/>
            </a:prstGeom>
            <a:ln w="12700" cap="flat">
              <a:noFill/>
              <a:miter lim="400000"/>
            </a:ln>
            <a:effectLst/>
          </p:spPr>
        </p:pic>
        <p:sp>
          <p:nvSpPr>
            <p:cNvPr id="280" name="5"/>
            <p:cNvSpPr txBox="1"/>
            <p:nvPr/>
          </p:nvSpPr>
          <p:spPr>
            <a:xfrm>
              <a:off x="1765364" y="2152059"/>
              <a:ext cx="1479043"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43</a:t>
              </a:r>
            </a:p>
          </p:txBody>
        </p:sp>
      </p:grpSp>
      <p:grpSp>
        <p:nvGrpSpPr>
          <p:cNvPr id="286" name="成组"/>
          <p:cNvGrpSpPr/>
          <p:nvPr/>
        </p:nvGrpSpPr>
        <p:grpSpPr>
          <a:xfrm>
            <a:off x="18288584" y="9334500"/>
            <a:ext cx="3790843" cy="3773912"/>
            <a:chOff x="0" y="0"/>
            <a:chExt cx="3790841" cy="3773911"/>
          </a:xfrm>
        </p:grpSpPr>
        <p:sp>
          <p:nvSpPr>
            <p:cNvPr id="282"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83" name="Abhidhamma Ṭikā"/>
            <p:cNvSpPr txBox="1"/>
            <p:nvPr/>
          </p:nvSpPr>
          <p:spPr>
            <a:xfrm>
              <a:off x="653819" y="422754"/>
              <a:ext cx="2380489" cy="1094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Abhidhamma</a:t>
              </a:r>
            </a:p>
            <a:p>
              <a:pPr algn="l">
                <a:lnSpc>
                  <a:spcPct val="120000"/>
                </a:lnSpc>
                <a:defRPr b="0">
                  <a:solidFill>
                    <a:srgbClr val="FFFFFF"/>
                  </a:solidFill>
                  <a:latin typeface="+mn-lt"/>
                  <a:ea typeface="+mn-ea"/>
                  <a:cs typeface="+mn-cs"/>
                  <a:sym typeface="Helvetica Neue"/>
                </a:defRPr>
              </a:pPr>
              <a:r>
                <a:t>Ṭikā</a:t>
              </a:r>
            </a:p>
          </p:txBody>
        </p:sp>
        <p:pic>
          <p:nvPicPr>
            <p:cNvPr id="284" name="book-10.png" descr="book-10.png"/>
            <p:cNvPicPr>
              <a:picLocks noChangeAspect="1"/>
            </p:cNvPicPr>
            <p:nvPr/>
          </p:nvPicPr>
          <p:blipFill>
            <a:blip r:embed="rId3">
              <a:extLst/>
            </a:blip>
            <a:stretch>
              <a:fillRect/>
            </a:stretch>
          </p:blipFill>
          <p:spPr>
            <a:xfrm>
              <a:off x="653819" y="2033629"/>
              <a:ext cx="857019" cy="1169474"/>
            </a:xfrm>
            <a:prstGeom prst="rect">
              <a:avLst/>
            </a:prstGeom>
            <a:ln w="12700" cap="flat">
              <a:noFill/>
              <a:miter lim="400000"/>
            </a:ln>
            <a:effectLst/>
          </p:spPr>
        </p:pic>
        <p:sp>
          <p:nvSpPr>
            <p:cNvPr id="285" name="5"/>
            <p:cNvSpPr txBox="1"/>
            <p:nvPr/>
          </p:nvSpPr>
          <p:spPr>
            <a:xfrm>
              <a:off x="1731798" y="2152059"/>
              <a:ext cx="1097738" cy="932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9</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32" presetID="23" grpId="1" fill="hold">
                                  <p:stCondLst>
                                    <p:cond delay="0"/>
                                  </p:stCondLst>
                                  <p:iterate type="el" backwards="0">
                                    <p:tmAbs val="0"/>
                                  </p:iterate>
                                  <p:childTnLst>
                                    <p:anim calcmode="lin" valueType="num">
                                      <p:cBhvr>
                                        <p:cTn id="6" dur="750" fill="hold"/>
                                        <p:tgtEl>
                                          <p:spTgt spid="261"/>
                                        </p:tgtEl>
                                        <p:attrNameLst>
                                          <p:attrName>ppt_w</p:attrName>
                                        </p:attrNameLst>
                                      </p:cBhvr>
                                      <p:tavLst>
                                        <p:tav tm="0">
                                          <p:val>
                                            <p:strVal val="ppt_w"/>
                                          </p:val>
                                        </p:tav>
                                        <p:tav tm="100000">
                                          <p:val>
                                            <p:fltVal val="0"/>
                                          </p:val>
                                        </p:tav>
                                      </p:tavLst>
                                    </p:anim>
                                    <p:anim calcmode="lin" valueType="num">
                                      <p:cBhvr>
                                        <p:cTn id="7" dur="750" fill="hold"/>
                                        <p:tgtEl>
                                          <p:spTgt spid="261"/>
                                        </p:tgtEl>
                                        <p:attrNameLst>
                                          <p:attrName>ppt_h</p:attrName>
                                        </p:attrNameLst>
                                      </p:cBhvr>
                                      <p:tavLst>
                                        <p:tav tm="0">
                                          <p:val>
                                            <p:strVal val="ppt_h"/>
                                          </p:val>
                                        </p:tav>
                                        <p:tav tm="100000">
                                          <p:val>
                                            <p:fltVal val="0"/>
                                          </p:val>
                                        </p:tav>
                                      </p:tavLst>
                                    </p:anim>
                                    <p:set>
                                      <p:cBhvr>
                                        <p:cTn id="8" fill="hold">
                                          <p:stCondLst>
                                            <p:cond delay="749"/>
                                          </p:stCondLst>
                                        </p:cTn>
                                        <p:tgtEl>
                                          <p:spTgt spid="261"/>
                                        </p:tgtEl>
                                        <p:attrNameLst>
                                          <p:attrName>style.visibility</p:attrName>
                                        </p:attrNameLst>
                                      </p:cBhvr>
                                      <p:to>
                                        <p:strVal val="hidden"/>
                                      </p:to>
                                    </p:set>
                                  </p:childTnLst>
                                </p:cTn>
                              </p:par>
                            </p:childTnLst>
                          </p:cTn>
                        </p:par>
                        <p:par>
                          <p:cTn id="9" fill="hold">
                            <p:stCondLst>
                              <p:cond delay="750"/>
                            </p:stCondLst>
                            <p:childTnLst>
                              <p:par>
                                <p:cTn id="10" presetClass="exit" nodeType="afterEffect" presetSubtype="32" presetID="23" grpId="2" fill="hold">
                                  <p:stCondLst>
                                    <p:cond delay="0"/>
                                  </p:stCondLst>
                                  <p:iterate type="el" backwards="0">
                                    <p:tmAbs val="0"/>
                                  </p:iterate>
                                  <p:childTnLst>
                                    <p:anim calcmode="lin" valueType="num">
                                      <p:cBhvr>
                                        <p:cTn id="11" dur="750" fill="hold"/>
                                        <p:tgtEl>
                                          <p:spTgt spid="241"/>
                                        </p:tgtEl>
                                        <p:attrNameLst>
                                          <p:attrName>ppt_w</p:attrName>
                                        </p:attrNameLst>
                                      </p:cBhvr>
                                      <p:tavLst>
                                        <p:tav tm="0">
                                          <p:val>
                                            <p:strVal val="ppt_w"/>
                                          </p:val>
                                        </p:tav>
                                        <p:tav tm="100000">
                                          <p:val>
                                            <p:fltVal val="0"/>
                                          </p:val>
                                        </p:tav>
                                      </p:tavLst>
                                    </p:anim>
                                    <p:anim calcmode="lin" valueType="num">
                                      <p:cBhvr>
                                        <p:cTn id="12" dur="750" fill="hold"/>
                                        <p:tgtEl>
                                          <p:spTgt spid="241"/>
                                        </p:tgtEl>
                                        <p:attrNameLst>
                                          <p:attrName>ppt_h</p:attrName>
                                        </p:attrNameLst>
                                      </p:cBhvr>
                                      <p:tavLst>
                                        <p:tav tm="0">
                                          <p:val>
                                            <p:strVal val="ppt_h"/>
                                          </p:val>
                                        </p:tav>
                                        <p:tav tm="100000">
                                          <p:val>
                                            <p:fltVal val="0"/>
                                          </p:val>
                                        </p:tav>
                                      </p:tavLst>
                                    </p:anim>
                                    <p:set>
                                      <p:cBhvr>
                                        <p:cTn id="13" fill="hold">
                                          <p:stCondLst>
                                            <p:cond delay="749"/>
                                          </p:stCondLst>
                                        </p:cTn>
                                        <p:tgtEl>
                                          <p:spTgt spid="241"/>
                                        </p:tgtEl>
                                        <p:attrNameLst>
                                          <p:attrName>style.visibility</p:attrName>
                                        </p:attrNameLst>
                                      </p:cBhvr>
                                      <p:to>
                                        <p:strVal val="hidden"/>
                                      </p:to>
                                    </p:set>
                                  </p:childTnLst>
                                </p:cTn>
                              </p:par>
                            </p:childTnLst>
                          </p:cTn>
                        </p:par>
                        <p:par>
                          <p:cTn id="14" fill="hold">
                            <p:stCondLst>
                              <p:cond delay="1500"/>
                            </p:stCondLst>
                            <p:childTnLst>
                              <p:par>
                                <p:cTn id="15" presetClass="exit" nodeType="afterEffect" presetSubtype="32" presetID="23" grpId="3" fill="hold">
                                  <p:stCondLst>
                                    <p:cond delay="0"/>
                                  </p:stCondLst>
                                  <p:iterate type="el" backwards="0">
                                    <p:tmAbs val="0"/>
                                  </p:iterate>
                                  <p:childTnLst>
                                    <p:anim calcmode="lin" valueType="num">
                                      <p:cBhvr>
                                        <p:cTn id="16" dur="750" fill="hold"/>
                                        <p:tgtEl>
                                          <p:spTgt spid="246"/>
                                        </p:tgtEl>
                                        <p:attrNameLst>
                                          <p:attrName>ppt_w</p:attrName>
                                        </p:attrNameLst>
                                      </p:cBhvr>
                                      <p:tavLst>
                                        <p:tav tm="0">
                                          <p:val>
                                            <p:strVal val="ppt_w"/>
                                          </p:val>
                                        </p:tav>
                                        <p:tav tm="100000">
                                          <p:val>
                                            <p:fltVal val="0"/>
                                          </p:val>
                                        </p:tav>
                                      </p:tavLst>
                                    </p:anim>
                                    <p:anim calcmode="lin" valueType="num">
                                      <p:cBhvr>
                                        <p:cTn id="17" dur="750" fill="hold"/>
                                        <p:tgtEl>
                                          <p:spTgt spid="246"/>
                                        </p:tgtEl>
                                        <p:attrNameLst>
                                          <p:attrName>ppt_h</p:attrName>
                                        </p:attrNameLst>
                                      </p:cBhvr>
                                      <p:tavLst>
                                        <p:tav tm="0">
                                          <p:val>
                                            <p:strVal val="ppt_h"/>
                                          </p:val>
                                        </p:tav>
                                        <p:tav tm="100000">
                                          <p:val>
                                            <p:fltVal val="0"/>
                                          </p:val>
                                        </p:tav>
                                      </p:tavLst>
                                    </p:anim>
                                    <p:set>
                                      <p:cBhvr>
                                        <p:cTn id="18" fill="hold">
                                          <p:stCondLst>
                                            <p:cond delay="749"/>
                                          </p:stCondLst>
                                        </p:cTn>
                                        <p:tgtEl>
                                          <p:spTgt spid="246"/>
                                        </p:tgtEl>
                                        <p:attrNameLst>
                                          <p:attrName>style.visibility</p:attrName>
                                        </p:attrNameLst>
                                      </p:cBhvr>
                                      <p:to>
                                        <p:strVal val="hidden"/>
                                      </p:to>
                                    </p:set>
                                  </p:childTnLst>
                                </p:cTn>
                              </p:par>
                            </p:childTnLst>
                          </p:cTn>
                        </p:par>
                        <p:par>
                          <p:cTn id="19" fill="hold">
                            <p:stCondLst>
                              <p:cond delay="2250"/>
                            </p:stCondLst>
                            <p:childTnLst>
                              <p:par>
                                <p:cTn id="20" presetClass="exit" nodeType="afterEffect" presetSubtype="32" presetID="23" grpId="4" fill="hold">
                                  <p:stCondLst>
                                    <p:cond delay="0"/>
                                  </p:stCondLst>
                                  <p:iterate type="el" backwards="0">
                                    <p:tmAbs val="0"/>
                                  </p:iterate>
                                  <p:childTnLst>
                                    <p:anim calcmode="lin" valueType="num">
                                      <p:cBhvr>
                                        <p:cTn id="21" dur="750" fill="hold"/>
                                        <p:tgtEl>
                                          <p:spTgt spid="251"/>
                                        </p:tgtEl>
                                        <p:attrNameLst>
                                          <p:attrName>ppt_w</p:attrName>
                                        </p:attrNameLst>
                                      </p:cBhvr>
                                      <p:tavLst>
                                        <p:tav tm="0">
                                          <p:val>
                                            <p:strVal val="ppt_w"/>
                                          </p:val>
                                        </p:tav>
                                        <p:tav tm="100000">
                                          <p:val>
                                            <p:fltVal val="0"/>
                                          </p:val>
                                        </p:tav>
                                      </p:tavLst>
                                    </p:anim>
                                    <p:anim calcmode="lin" valueType="num">
                                      <p:cBhvr>
                                        <p:cTn id="22" dur="750" fill="hold"/>
                                        <p:tgtEl>
                                          <p:spTgt spid="251"/>
                                        </p:tgtEl>
                                        <p:attrNameLst>
                                          <p:attrName>ppt_h</p:attrName>
                                        </p:attrNameLst>
                                      </p:cBhvr>
                                      <p:tavLst>
                                        <p:tav tm="0">
                                          <p:val>
                                            <p:strVal val="ppt_h"/>
                                          </p:val>
                                        </p:tav>
                                        <p:tav tm="100000">
                                          <p:val>
                                            <p:fltVal val="0"/>
                                          </p:val>
                                        </p:tav>
                                      </p:tavLst>
                                    </p:anim>
                                    <p:set>
                                      <p:cBhvr>
                                        <p:cTn id="23" fill="hold">
                                          <p:stCondLst>
                                            <p:cond delay="749"/>
                                          </p:stCondLst>
                                        </p:cTn>
                                        <p:tgtEl>
                                          <p:spTgt spid="251"/>
                                        </p:tgtEl>
                                        <p:attrNameLst>
                                          <p:attrName>style.visibility</p:attrName>
                                        </p:attrNameLst>
                                      </p:cBhvr>
                                      <p:to>
                                        <p:strVal val="hidden"/>
                                      </p:to>
                                    </p:set>
                                  </p:childTnLst>
                                </p:cTn>
                              </p:par>
                            </p:childTnLst>
                          </p:cTn>
                        </p:par>
                        <p:par>
                          <p:cTn id="24" fill="hold">
                            <p:stCondLst>
                              <p:cond delay="3000"/>
                            </p:stCondLst>
                            <p:childTnLst>
                              <p:par>
                                <p:cTn id="25" presetClass="exit" nodeType="afterEffect" presetSubtype="32" presetID="23" grpId="5" fill="hold">
                                  <p:stCondLst>
                                    <p:cond delay="0"/>
                                  </p:stCondLst>
                                  <p:iterate type="el" backwards="0">
                                    <p:tmAbs val="0"/>
                                  </p:iterate>
                                  <p:childTnLst>
                                    <p:anim calcmode="lin" valueType="num">
                                      <p:cBhvr>
                                        <p:cTn id="26" dur="750" fill="hold"/>
                                        <p:tgtEl>
                                          <p:spTgt spid="256"/>
                                        </p:tgtEl>
                                        <p:attrNameLst>
                                          <p:attrName>ppt_w</p:attrName>
                                        </p:attrNameLst>
                                      </p:cBhvr>
                                      <p:tavLst>
                                        <p:tav tm="0">
                                          <p:val>
                                            <p:strVal val="ppt_w"/>
                                          </p:val>
                                        </p:tav>
                                        <p:tav tm="100000">
                                          <p:val>
                                            <p:fltVal val="0"/>
                                          </p:val>
                                        </p:tav>
                                      </p:tavLst>
                                    </p:anim>
                                    <p:anim calcmode="lin" valueType="num">
                                      <p:cBhvr>
                                        <p:cTn id="27" dur="750" fill="hold"/>
                                        <p:tgtEl>
                                          <p:spTgt spid="256"/>
                                        </p:tgtEl>
                                        <p:attrNameLst>
                                          <p:attrName>ppt_h</p:attrName>
                                        </p:attrNameLst>
                                      </p:cBhvr>
                                      <p:tavLst>
                                        <p:tav tm="0">
                                          <p:val>
                                            <p:strVal val="ppt_h"/>
                                          </p:val>
                                        </p:tav>
                                        <p:tav tm="100000">
                                          <p:val>
                                            <p:fltVal val="0"/>
                                          </p:val>
                                        </p:tav>
                                      </p:tavLst>
                                    </p:anim>
                                    <p:set>
                                      <p:cBhvr>
                                        <p:cTn id="28" fill="hold">
                                          <p:stCondLst>
                                            <p:cond delay="749"/>
                                          </p:stCondLst>
                                        </p:cTn>
                                        <p:tgtEl>
                                          <p:spTgt spid="256"/>
                                        </p:tgtEl>
                                        <p:attrNameLst>
                                          <p:attrName>style.visibility</p:attrName>
                                        </p:attrNameLst>
                                      </p:cBhvr>
                                      <p:to>
                                        <p:strVal val="hidden"/>
                                      </p:to>
                                    </p:set>
                                  </p:childTnLst>
                                </p:cTn>
                              </p:par>
                            </p:childTnLst>
                          </p:cTn>
                        </p:par>
                        <p:par>
                          <p:cTn id="29" fill="hold">
                            <p:stCondLst>
                              <p:cond delay="3750"/>
                            </p:stCondLst>
                            <p:childTnLst>
                              <p:par>
                                <p:cTn id="30" presetClass="exit" nodeType="afterEffect" presetSubtype="32" presetID="23" grpId="6" fill="hold">
                                  <p:stCondLst>
                                    <p:cond delay="0"/>
                                  </p:stCondLst>
                                  <p:iterate type="el" backwards="0">
                                    <p:tmAbs val="0"/>
                                  </p:iterate>
                                  <p:childTnLst>
                                    <p:anim calcmode="lin" valueType="num">
                                      <p:cBhvr>
                                        <p:cTn id="31" dur="750" fill="hold"/>
                                        <p:tgtEl>
                                          <p:spTgt spid="266"/>
                                        </p:tgtEl>
                                        <p:attrNameLst>
                                          <p:attrName>ppt_w</p:attrName>
                                        </p:attrNameLst>
                                      </p:cBhvr>
                                      <p:tavLst>
                                        <p:tav tm="0">
                                          <p:val>
                                            <p:strVal val="ppt_w"/>
                                          </p:val>
                                        </p:tav>
                                        <p:tav tm="100000">
                                          <p:val>
                                            <p:fltVal val="0"/>
                                          </p:val>
                                        </p:tav>
                                      </p:tavLst>
                                    </p:anim>
                                    <p:anim calcmode="lin" valueType="num">
                                      <p:cBhvr>
                                        <p:cTn id="32" dur="750" fill="hold"/>
                                        <p:tgtEl>
                                          <p:spTgt spid="266"/>
                                        </p:tgtEl>
                                        <p:attrNameLst>
                                          <p:attrName>ppt_h</p:attrName>
                                        </p:attrNameLst>
                                      </p:cBhvr>
                                      <p:tavLst>
                                        <p:tav tm="0">
                                          <p:val>
                                            <p:strVal val="ppt_h"/>
                                          </p:val>
                                        </p:tav>
                                        <p:tav tm="100000">
                                          <p:val>
                                            <p:fltVal val="0"/>
                                          </p:val>
                                        </p:tav>
                                      </p:tavLst>
                                    </p:anim>
                                    <p:set>
                                      <p:cBhvr>
                                        <p:cTn id="33" fill="hold">
                                          <p:stCondLst>
                                            <p:cond delay="749"/>
                                          </p:stCondLst>
                                        </p:cTn>
                                        <p:tgtEl>
                                          <p:spTgt spid="266"/>
                                        </p:tgtEl>
                                        <p:attrNameLst>
                                          <p:attrName>style.visibility</p:attrName>
                                        </p:attrNameLst>
                                      </p:cBhvr>
                                      <p:to>
                                        <p:strVal val="hidden"/>
                                      </p:to>
                                    </p:set>
                                  </p:childTnLst>
                                </p:cTn>
                              </p:par>
                            </p:childTnLst>
                          </p:cTn>
                        </p:par>
                        <p:par>
                          <p:cTn id="34" fill="hold">
                            <p:stCondLst>
                              <p:cond delay="4500"/>
                            </p:stCondLst>
                            <p:childTnLst>
                              <p:par>
                                <p:cTn id="35" presetClass="exit" nodeType="afterEffect" presetSubtype="32" presetID="23" grpId="7" fill="hold">
                                  <p:stCondLst>
                                    <p:cond delay="0"/>
                                  </p:stCondLst>
                                  <p:iterate type="el" backwards="0">
                                    <p:tmAbs val="0"/>
                                  </p:iterate>
                                  <p:childTnLst>
                                    <p:anim calcmode="lin" valueType="num">
                                      <p:cBhvr>
                                        <p:cTn id="36" dur="750" fill="hold"/>
                                        <p:tgtEl>
                                          <p:spTgt spid="271"/>
                                        </p:tgtEl>
                                        <p:attrNameLst>
                                          <p:attrName>ppt_w</p:attrName>
                                        </p:attrNameLst>
                                      </p:cBhvr>
                                      <p:tavLst>
                                        <p:tav tm="0">
                                          <p:val>
                                            <p:strVal val="ppt_w"/>
                                          </p:val>
                                        </p:tav>
                                        <p:tav tm="100000">
                                          <p:val>
                                            <p:fltVal val="0"/>
                                          </p:val>
                                        </p:tav>
                                      </p:tavLst>
                                    </p:anim>
                                    <p:anim calcmode="lin" valueType="num">
                                      <p:cBhvr>
                                        <p:cTn id="37" dur="750" fill="hold"/>
                                        <p:tgtEl>
                                          <p:spTgt spid="271"/>
                                        </p:tgtEl>
                                        <p:attrNameLst>
                                          <p:attrName>ppt_h</p:attrName>
                                        </p:attrNameLst>
                                      </p:cBhvr>
                                      <p:tavLst>
                                        <p:tav tm="0">
                                          <p:val>
                                            <p:strVal val="ppt_h"/>
                                          </p:val>
                                        </p:tav>
                                        <p:tav tm="100000">
                                          <p:val>
                                            <p:fltVal val="0"/>
                                          </p:val>
                                        </p:tav>
                                      </p:tavLst>
                                    </p:anim>
                                    <p:set>
                                      <p:cBhvr>
                                        <p:cTn id="38" fill="hold">
                                          <p:stCondLst>
                                            <p:cond delay="749"/>
                                          </p:stCondLst>
                                        </p:cTn>
                                        <p:tgtEl>
                                          <p:spTgt spid="271"/>
                                        </p:tgtEl>
                                        <p:attrNameLst>
                                          <p:attrName>style.visibility</p:attrName>
                                        </p:attrNameLst>
                                      </p:cBhvr>
                                      <p:to>
                                        <p:strVal val="hidden"/>
                                      </p:to>
                                    </p:set>
                                  </p:childTnLst>
                                </p:cTn>
                              </p:par>
                            </p:childTnLst>
                          </p:cTn>
                        </p:par>
                        <p:par>
                          <p:cTn id="39" fill="hold">
                            <p:stCondLst>
                              <p:cond delay="5250"/>
                            </p:stCondLst>
                            <p:childTnLst>
                              <p:par>
                                <p:cTn id="40" presetClass="exit" nodeType="afterEffect" presetSubtype="32" presetID="23" grpId="8" fill="hold">
                                  <p:stCondLst>
                                    <p:cond delay="0"/>
                                  </p:stCondLst>
                                  <p:iterate type="el" backwards="0">
                                    <p:tmAbs val="0"/>
                                  </p:iterate>
                                  <p:childTnLst>
                                    <p:anim calcmode="lin" valueType="num">
                                      <p:cBhvr>
                                        <p:cTn id="41" dur="750" fill="hold"/>
                                        <p:tgtEl>
                                          <p:spTgt spid="276"/>
                                        </p:tgtEl>
                                        <p:attrNameLst>
                                          <p:attrName>ppt_w</p:attrName>
                                        </p:attrNameLst>
                                      </p:cBhvr>
                                      <p:tavLst>
                                        <p:tav tm="0">
                                          <p:val>
                                            <p:strVal val="ppt_w"/>
                                          </p:val>
                                        </p:tav>
                                        <p:tav tm="100000">
                                          <p:val>
                                            <p:fltVal val="0"/>
                                          </p:val>
                                        </p:tav>
                                      </p:tavLst>
                                    </p:anim>
                                    <p:anim calcmode="lin" valueType="num">
                                      <p:cBhvr>
                                        <p:cTn id="42" dur="750" fill="hold"/>
                                        <p:tgtEl>
                                          <p:spTgt spid="276"/>
                                        </p:tgtEl>
                                        <p:attrNameLst>
                                          <p:attrName>ppt_h</p:attrName>
                                        </p:attrNameLst>
                                      </p:cBhvr>
                                      <p:tavLst>
                                        <p:tav tm="0">
                                          <p:val>
                                            <p:strVal val="ppt_h"/>
                                          </p:val>
                                        </p:tav>
                                        <p:tav tm="100000">
                                          <p:val>
                                            <p:fltVal val="0"/>
                                          </p:val>
                                        </p:tav>
                                      </p:tavLst>
                                    </p:anim>
                                    <p:set>
                                      <p:cBhvr>
                                        <p:cTn id="43" fill="hold">
                                          <p:stCondLst>
                                            <p:cond delay="749"/>
                                          </p:stCondLst>
                                        </p:cTn>
                                        <p:tgtEl>
                                          <p:spTgt spid="276"/>
                                        </p:tgtEl>
                                        <p:attrNameLst>
                                          <p:attrName>style.visibility</p:attrName>
                                        </p:attrNameLst>
                                      </p:cBhvr>
                                      <p:to>
                                        <p:strVal val="hidden"/>
                                      </p:to>
                                    </p:set>
                                  </p:childTnLst>
                                </p:cTn>
                              </p:par>
                            </p:childTnLst>
                          </p:cTn>
                        </p:par>
                        <p:par>
                          <p:cTn id="44" fill="hold">
                            <p:stCondLst>
                              <p:cond delay="6000"/>
                            </p:stCondLst>
                            <p:childTnLst>
                              <p:par>
                                <p:cTn id="45" presetClass="exit" nodeType="afterEffect" presetSubtype="32" presetID="23" grpId="9" fill="hold">
                                  <p:stCondLst>
                                    <p:cond delay="0"/>
                                  </p:stCondLst>
                                  <p:iterate type="el" backwards="0">
                                    <p:tmAbs val="0"/>
                                  </p:iterate>
                                  <p:childTnLst>
                                    <p:anim calcmode="lin" valueType="num">
                                      <p:cBhvr>
                                        <p:cTn id="46" dur="750" fill="hold"/>
                                        <p:tgtEl>
                                          <p:spTgt spid="281"/>
                                        </p:tgtEl>
                                        <p:attrNameLst>
                                          <p:attrName>ppt_w</p:attrName>
                                        </p:attrNameLst>
                                      </p:cBhvr>
                                      <p:tavLst>
                                        <p:tav tm="0">
                                          <p:val>
                                            <p:strVal val="ppt_w"/>
                                          </p:val>
                                        </p:tav>
                                        <p:tav tm="100000">
                                          <p:val>
                                            <p:fltVal val="0"/>
                                          </p:val>
                                        </p:tav>
                                      </p:tavLst>
                                    </p:anim>
                                    <p:anim calcmode="lin" valueType="num">
                                      <p:cBhvr>
                                        <p:cTn id="47" dur="750" fill="hold"/>
                                        <p:tgtEl>
                                          <p:spTgt spid="281"/>
                                        </p:tgtEl>
                                        <p:attrNameLst>
                                          <p:attrName>ppt_h</p:attrName>
                                        </p:attrNameLst>
                                      </p:cBhvr>
                                      <p:tavLst>
                                        <p:tav tm="0">
                                          <p:val>
                                            <p:strVal val="ppt_h"/>
                                          </p:val>
                                        </p:tav>
                                        <p:tav tm="100000">
                                          <p:val>
                                            <p:fltVal val="0"/>
                                          </p:val>
                                        </p:tav>
                                      </p:tavLst>
                                    </p:anim>
                                    <p:set>
                                      <p:cBhvr>
                                        <p:cTn id="48" fill="hold">
                                          <p:stCondLst>
                                            <p:cond delay="749"/>
                                          </p:stCondLst>
                                        </p:cTn>
                                        <p:tgtEl>
                                          <p:spTgt spid="281"/>
                                        </p:tgtEl>
                                        <p:attrNameLst>
                                          <p:attrName>style.visibility</p:attrName>
                                        </p:attrNameLst>
                                      </p:cBhvr>
                                      <p:to>
                                        <p:strVal val="hidden"/>
                                      </p:to>
                                    </p:set>
                                  </p:childTnLst>
                                </p:cTn>
                              </p:par>
                            </p:childTnLst>
                          </p:cTn>
                        </p:par>
                        <p:par>
                          <p:cTn id="49" fill="hold">
                            <p:stCondLst>
                              <p:cond delay="6750"/>
                            </p:stCondLst>
                            <p:childTnLst>
                              <p:par>
                                <p:cTn id="50" presetClass="exit" nodeType="afterEffect" presetSubtype="32" presetID="23" grpId="10" fill="hold">
                                  <p:stCondLst>
                                    <p:cond delay="0"/>
                                  </p:stCondLst>
                                  <p:iterate type="el" backwards="0">
                                    <p:tmAbs val="0"/>
                                  </p:iterate>
                                  <p:childTnLst>
                                    <p:anim calcmode="lin" valueType="num">
                                      <p:cBhvr>
                                        <p:cTn id="51" dur="750" fill="hold"/>
                                        <p:tgtEl>
                                          <p:spTgt spid="286"/>
                                        </p:tgtEl>
                                        <p:attrNameLst>
                                          <p:attrName>ppt_w</p:attrName>
                                        </p:attrNameLst>
                                      </p:cBhvr>
                                      <p:tavLst>
                                        <p:tav tm="0">
                                          <p:val>
                                            <p:strVal val="ppt_w"/>
                                          </p:val>
                                        </p:tav>
                                        <p:tav tm="100000">
                                          <p:val>
                                            <p:fltVal val="0"/>
                                          </p:val>
                                        </p:tav>
                                      </p:tavLst>
                                    </p:anim>
                                    <p:anim calcmode="lin" valueType="num">
                                      <p:cBhvr>
                                        <p:cTn id="52" dur="750" fill="hold"/>
                                        <p:tgtEl>
                                          <p:spTgt spid="286"/>
                                        </p:tgtEl>
                                        <p:attrNameLst>
                                          <p:attrName>ppt_h</p:attrName>
                                        </p:attrNameLst>
                                      </p:cBhvr>
                                      <p:tavLst>
                                        <p:tav tm="0">
                                          <p:val>
                                            <p:strVal val="ppt_h"/>
                                          </p:val>
                                        </p:tav>
                                        <p:tav tm="100000">
                                          <p:val>
                                            <p:fltVal val="0"/>
                                          </p:val>
                                        </p:tav>
                                      </p:tavLst>
                                    </p:anim>
                                    <p:set>
                                      <p:cBhvr>
                                        <p:cTn id="53" fill="hold">
                                          <p:stCondLst>
                                            <p:cond delay="749"/>
                                          </p:stCondLst>
                                        </p:cTn>
                                        <p:tgtEl>
                                          <p:spTgt spid="286"/>
                                        </p:tgtEl>
                                        <p:attrNameLst>
                                          <p:attrName>style.visibility</p:attrName>
                                        </p:attrNameLst>
                                      </p:cBhvr>
                                      <p:to>
                                        <p:strVal val="hidden"/>
                                      </p:to>
                                    </p:set>
                                  </p:childTnLst>
                                </p:cTn>
                              </p:par>
                            </p:childTnLst>
                          </p:cTn>
                        </p:par>
                        <p:par>
                          <p:cTn id="54" fill="hold">
                            <p:stCondLst>
                              <p:cond delay="7500"/>
                            </p:stCondLst>
                            <p:childTnLst>
                              <p:par>
                                <p:cTn id="55" presetClass="entr" nodeType="afterEffect" presetSubtype="32" presetID="23" grpId="11" fill="hold">
                                  <p:stCondLst>
                                    <p:cond delay="300"/>
                                  </p:stCondLst>
                                  <p:iterate type="el" backwards="0">
                                    <p:tmAbs val="0"/>
                                  </p:iterate>
                                  <p:childTnLst>
                                    <p:set>
                                      <p:cBhvr>
                                        <p:cTn id="56" fill="hold"/>
                                        <p:tgtEl>
                                          <p:spTgt spid="234"/>
                                        </p:tgtEl>
                                        <p:attrNameLst>
                                          <p:attrName>style.visibility</p:attrName>
                                        </p:attrNameLst>
                                      </p:cBhvr>
                                      <p:to>
                                        <p:strVal val="visible"/>
                                      </p:to>
                                    </p:set>
                                    <p:anim calcmode="lin" valueType="num">
                                      <p:cBhvr>
                                        <p:cTn id="57" dur="800" fill="hold"/>
                                        <p:tgtEl>
                                          <p:spTgt spid="234"/>
                                        </p:tgtEl>
                                        <p:attrNameLst>
                                          <p:attrName>ppt_w</p:attrName>
                                        </p:attrNameLst>
                                      </p:cBhvr>
                                      <p:tavLst>
                                        <p:tav tm="0">
                                          <p:val>
                                            <p:strVal val="4*#ppt_w"/>
                                          </p:val>
                                        </p:tav>
                                        <p:tav tm="100000">
                                          <p:val>
                                            <p:strVal val="#ppt_w"/>
                                          </p:val>
                                        </p:tav>
                                      </p:tavLst>
                                    </p:anim>
                                    <p:anim calcmode="lin" valueType="num">
                                      <p:cBhvr>
                                        <p:cTn id="58" dur="800" fill="hold"/>
                                        <p:tgtEl>
                                          <p:spTgt spid="234"/>
                                        </p:tgtEl>
                                        <p:attrNameLst>
                                          <p:attrName>ppt_h</p:attrName>
                                        </p:attrNameLst>
                                      </p:cBhvr>
                                      <p:tavLst>
                                        <p:tav tm="0">
                                          <p:val>
                                            <p:strVal val="4*#ppt_h"/>
                                          </p:val>
                                        </p:tav>
                                        <p:tav tm="100000">
                                          <p:val>
                                            <p:strVal val="#ppt_h"/>
                                          </p:val>
                                        </p:tav>
                                      </p:tavLst>
                                    </p:anim>
                                  </p:childTnLst>
                                </p:cTn>
                              </p:par>
                            </p:childTnLst>
                          </p:cTn>
                        </p:par>
                        <p:par>
                          <p:cTn id="59" fill="hold">
                            <p:stCondLst>
                              <p:cond delay="8600"/>
                            </p:stCondLst>
                            <p:childTnLst>
                              <p:par>
                                <p:cTn id="60" presetClass="entr" nodeType="afterEffect" presetSubtype="4" presetID="2" grpId="12" fill="hold">
                                  <p:stCondLst>
                                    <p:cond delay="0"/>
                                  </p:stCondLst>
                                  <p:iterate type="el" backwards="0">
                                    <p:tmAbs val="0"/>
                                  </p:iterate>
                                  <p:childTnLst>
                                    <p:set>
                                      <p:cBhvr>
                                        <p:cTn id="61" fill="hold"/>
                                        <p:tgtEl>
                                          <p:spTgt spid="235"/>
                                        </p:tgtEl>
                                        <p:attrNameLst>
                                          <p:attrName>style.visibility</p:attrName>
                                        </p:attrNameLst>
                                      </p:cBhvr>
                                      <p:to>
                                        <p:strVal val="visible"/>
                                      </p:to>
                                    </p:set>
                                    <p:anim calcmode="lin" valueType="num">
                                      <p:cBhvr>
                                        <p:cTn id="62" dur="600" fill="hold"/>
                                        <p:tgtEl>
                                          <p:spTgt spid="235"/>
                                        </p:tgtEl>
                                        <p:attrNameLst>
                                          <p:attrName>ppt_x</p:attrName>
                                        </p:attrNameLst>
                                      </p:cBhvr>
                                      <p:tavLst>
                                        <p:tav tm="0">
                                          <p:val>
                                            <p:strVal val="#ppt_x"/>
                                          </p:val>
                                        </p:tav>
                                        <p:tav tm="100000">
                                          <p:val>
                                            <p:strVal val="#ppt_x"/>
                                          </p:val>
                                        </p:tav>
                                      </p:tavLst>
                                    </p:anim>
                                    <p:anim calcmode="lin" valueType="num">
                                      <p:cBhvr>
                                        <p:cTn id="63" dur="600" fill="hold"/>
                                        <p:tgtEl>
                                          <p:spTgt spid="235"/>
                                        </p:tgtEl>
                                        <p:attrNameLst>
                                          <p:attrName>ppt_y</p:attrName>
                                        </p:attrNameLst>
                                      </p:cBhvr>
                                      <p:tavLst>
                                        <p:tav tm="0">
                                          <p:val>
                                            <p:strVal val="1+#ppt_h/2"/>
                                          </p:val>
                                        </p:tav>
                                        <p:tav tm="100000">
                                          <p:val>
                                            <p:strVal val="#ppt_y"/>
                                          </p:val>
                                        </p:tav>
                                      </p:tavLst>
                                    </p:anim>
                                  </p:childTnLst>
                                </p:cTn>
                              </p:par>
                            </p:childTnLst>
                          </p:cTn>
                        </p:par>
                        <p:par>
                          <p:cTn id="64" fill="hold">
                            <p:stCondLst>
                              <p:cond delay="9200"/>
                            </p:stCondLst>
                            <p:childTnLst>
                              <p:par>
                                <p:cTn id="65" presetClass="exit" nodeType="afterEffect" presetSubtype="1" presetID="2" grpId="13" fill="hold">
                                  <p:stCondLst>
                                    <p:cond delay="0"/>
                                  </p:stCondLst>
                                  <p:iterate type="el" backwards="0">
                                    <p:tmAbs val="0"/>
                                  </p:iterate>
                                  <p:childTnLst>
                                    <p:anim calcmode="lin" valueType="num">
                                      <p:cBhvr>
                                        <p:cTn id="66" dur="600" fill="hold"/>
                                        <p:tgtEl>
                                          <p:spTgt spid="236"/>
                                        </p:tgtEl>
                                        <p:attrNameLst>
                                          <p:attrName>ppt_x</p:attrName>
                                        </p:attrNameLst>
                                      </p:cBhvr>
                                      <p:tavLst>
                                        <p:tav tm="0">
                                          <p:val>
                                            <p:strVal val="ppt_x"/>
                                          </p:val>
                                        </p:tav>
                                        <p:tav tm="100000">
                                          <p:val>
                                            <p:strVal val="ppt_x"/>
                                          </p:val>
                                        </p:tav>
                                      </p:tavLst>
                                    </p:anim>
                                    <p:anim calcmode="lin" valueType="num">
                                      <p:cBhvr>
                                        <p:cTn id="67" dur="600" fill="hold"/>
                                        <p:tgtEl>
                                          <p:spTgt spid="236"/>
                                        </p:tgtEl>
                                        <p:attrNameLst>
                                          <p:attrName>ppt_y</p:attrName>
                                        </p:attrNameLst>
                                      </p:cBhvr>
                                      <p:tavLst>
                                        <p:tav tm="0">
                                          <p:val>
                                            <p:strVal val="ppt_y"/>
                                          </p:val>
                                        </p:tav>
                                        <p:tav tm="100000">
                                          <p:val>
                                            <p:strVal val="0-ppt_h/2"/>
                                          </p:val>
                                        </p:tav>
                                      </p:tavLst>
                                    </p:anim>
                                    <p:set>
                                      <p:cBhvr>
                                        <p:cTn id="68" fill="hold">
                                          <p:stCondLst>
                                            <p:cond delay="599"/>
                                          </p:stCondLst>
                                        </p:cTn>
                                        <p:tgtEl>
                                          <p:spTgt spid="2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1"/>
      <p:bldP build="whole" bldLvl="1" animBg="1" rev="0" advAuto="0" spid="281" grpId="9"/>
      <p:bldP build="whole" bldLvl="1" animBg="1" rev="0" advAuto="0" spid="271" grpId="7"/>
      <p:bldP build="whole" bldLvl="1" animBg="1" rev="0" advAuto="0" spid="256" grpId="5"/>
      <p:bldP build="whole" bldLvl="1" animBg="1" rev="0" advAuto="0" spid="241" grpId="2"/>
      <p:bldP build="whole" bldLvl="1" animBg="1" rev="0" advAuto="0" spid="246" grpId="3"/>
      <p:bldP build="whole" bldLvl="1" animBg="1" rev="0" advAuto="0" spid="286" grpId="10"/>
      <p:bldP build="whole" bldLvl="1" animBg="1" rev="0" advAuto="0" spid="276" grpId="8"/>
      <p:bldP build="whole" bldLvl="1" animBg="1" rev="0" advAuto="0" spid="266" grpId="6"/>
      <p:bldP build="whole" bldLvl="1" animBg="1" rev="0" advAuto="0" spid="234" grpId="11"/>
      <p:bldP build="whole" bldLvl="1" animBg="1" rev="0" advAuto="0" spid="235" grpId="12"/>
      <p:bldP build="whole" bldLvl="1" animBg="1" rev="0" advAuto="0" spid="251" grpId="4"/>
      <p:bldP build="whole" bldLvl="1" animBg="1" rev="0" advAuto="0" spid="236" grpId="13"/>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友們，請僧團聽我（說），我們有些學處是與在家人有關的，而且在家人也知道：『這確實是沙門釋迦子所允許的（kappati），這確實是（他們）不允許的。』假如我們捨棄小、隨小學處，（他們）將會說：『沙門喬達摩為弟子們所制定的學處（只到他）荼毘之時（dhūmakālika），當導師在世時，（他們）學習這些學處，現在導師般涅槃，他們就不學習這些學處了。』僧團對（世尊）所未制定的（學處）不應（再）制定，已制定的（學處）不應該廢除，應依所制定的學處來受持、奉行。（假如）具壽同意（khamati,忍可）共許（世尊）所未制定的（學處）不應（再）制定，已制定的（學處）不應該廢除，應依所制定的學處來受持、奉行者請保持默然，不同意者請說出來。"/>
          <p:cNvSpPr txBox="1"/>
          <p:nvPr/>
        </p:nvSpPr>
        <p:spPr>
          <a:xfrm>
            <a:off x="8190003" y="8006653"/>
            <a:ext cx="8052965" cy="621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友們，請僧團聽我（說），我們有些學處是與在家人有關的，而且在家人也知道：『這確實是沙門釋迦子所允許的（kappati），這確實是（他們）不允許的。』假如我們捨棄小、隨小學處，（他們）將會說：『沙門喬達摩為弟子們所制定的學處（只到他）荼毘之時（dhūmakālika），當導師在世時，（他們）學習這些學處，現在導師般涅槃，他們就不學習這些學處了。』僧團對（世尊）所未制定的（學處）不應（再）制定，已制定的（學處）不應該廢除，應依所制定的學處來受持、奉行。（假如）具壽同意（khamati,忍可）共許（世尊）所未制定的（學處）不應（再）制定，已制定的（學處）不應該廢除，應依所制定的學處來受持、奉行者請保持默然，不同意者請說出來。</a:t>
            </a:r>
          </a:p>
        </p:txBody>
      </p:sp>
      <p:sp>
        <p:nvSpPr>
          <p:cNvPr id="291" name="此中，凡是在決定之後說：「或者我說這些」，若他依普通世間人的語言，（對方）聽到後在（心路過程的）轉向時即瞭解，如此只是語的無間。他知道：「對這（出家狀態）不滿」，或「希求居家的狀態」，以某種方式而捨棄（戒）學的情況，才成為已捨棄（戒）學。又，當在後來〔後分〕想：「他所說的是什麼意思？」之後才瞭解，或者由其他（方式、人）才瞭解，則未成為捨棄（戒）學。在未決定而告知，假如以所說的方式，而那個人（類）瞭解語義，則成為已捨棄（戒）學。如此知解而成為捨棄（戒學），而非沒有該（知解）。"/>
          <p:cNvSpPr txBox="1"/>
          <p:nvPr/>
        </p:nvSpPr>
        <p:spPr>
          <a:xfrm>
            <a:off x="16539770" y="11804854"/>
            <a:ext cx="8052965" cy="5270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  此中，凡是在決定之後說：「或者我說這些」，若他依普通世間人的語言，（對方）聽到後在（心路過程的）轉向時即瞭解，如此只是語的無間。他知道：「對這（出家狀態）不滿」，或「希求居家的狀態」，以某種方式而捨棄（戒）學的情況，才成為已捨棄（戒）學。又，當在後來〔後分〕想：「他所說的是什麼意思？」之後才瞭解，或者由其他（方式、人）才瞭解，則未成為捨棄（戒）學。在未決定而告知，假如以所說的方式，而那個人（類）瞭解語義，則成為已捨棄（戒）學。如此知解而成為捨棄（戒學），而非沒有該（知解）。</a:t>
            </a:r>
          </a:p>
        </p:txBody>
      </p:sp>
      <p:sp>
        <p:nvSpPr>
          <p:cNvPr id="292" name="我聽到這樣：…"/>
          <p:cNvSpPr txBox="1"/>
          <p:nvPr/>
        </p:nvSpPr>
        <p:spPr>
          <a:xfrm>
            <a:off x="-637656" y="-876502"/>
            <a:ext cx="8669658" cy="668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0" sz="2600">
                <a:solidFill>
                  <a:srgbClr val="FFFFFF"/>
                </a:solidFill>
              </a:defRPr>
            </a:pPr>
            <a:r>
              <a:t>我聽到這樣：</a:t>
            </a:r>
          </a:p>
          <a:p>
            <a:pPr algn="l">
              <a:defRPr b="0" sz="2600">
                <a:solidFill>
                  <a:srgbClr val="FFFFFF"/>
                </a:solidFill>
              </a:defRPr>
            </a:pPr>
            <a:r>
              <a:t>有一次，世尊住在舍衛城祇樹林給孤獨園。那時，當夜已深時，容色絕佳的某位天神使整個祇樹林發光後，去見世尊。抵達後，向世尊問訊，接著在一旁站立。在一旁站好後，那位天神對世尊這麼說：「親愛的先生！你怎樣渡過洪水呢？」「朋友！我無住立、無用力地渡過洪水。」</a:t>
            </a:r>
          </a:p>
          <a:p>
            <a:pPr algn="l">
              <a:defRPr b="0" sz="2600">
                <a:solidFill>
                  <a:srgbClr val="FFFFFF"/>
                </a:solidFill>
              </a:defRPr>
            </a:pPr>
            <a:r>
              <a:t>「親愛的先生！但，你怎樣我無住立、無用力地渡過洪水呢？」「朋友！當我住立時，那時，我沈沒；朋友！當我用力時，那時，我被飄走，朋友！這樣，我無住立、無用力地渡過洪水。」「經過好久後，終於，我看見了般涅槃的婆羅門：無住立、無用力地，已渡對世間的執著。」</a:t>
            </a:r>
          </a:p>
          <a:p>
            <a:pPr algn="l">
              <a:defRPr b="0" sz="2600">
                <a:solidFill>
                  <a:srgbClr val="FFFFFF"/>
                </a:solidFill>
              </a:defRPr>
            </a:pPr>
            <a:r>
              <a:t>這就是那位天神所說，大師認可了。那時，那位天神［心想］：「大師認可我了。」向世尊問訊，然後作右繞，接著就在那裡消失了。</a:t>
            </a:r>
          </a:p>
        </p:txBody>
      </p:sp>
      <p:sp>
        <p:nvSpPr>
          <p:cNvPr id="293" name="「如是(pg. 1.0370)我聞（Evaṃ me sutaṃ）」──即《思量經》。 此中，「在跋嘎（Bhaggesu）」──即在如此名稱的國家，當知語義只是依照那裡（的國名）來說而已。「在孫蘇瑪拉笈拉（Suṃsumāragire,鱷魚笈拉）」──即在如此名稱的城。據說在尋找確定城地的那天，在不遠的水池有鱷魚（suṃsumāra）叫出「笈拉（gira）」的聲音，所以在建城完成後，即取名為「孫蘇瑪拉笈拉」（城）。「北薩卡拉林（bhesakaḷāvane）」──即在名為北薩卡拉的林。也誦成「北薩嘎拉林（bhesagaḷāvane）」。「鹿野苑（migadāye）」──由於該林能帶給鹿群在（進入後）沒有怖畏，因此稱為「鹿野苑」。「邀請（pavāreti）」──即使令希求〔使令想要〕。「請勸告（vadantu）」──請以教誡、教導來勸告；即是請（求）教導之意。    「我應當被勸告（vacanīyomhi）」──你們應當勸告我；即應當教誡、教導（我）之意。「然而（假如）他是難受勸告者（so ca hoti dubbaco）」──然而他是難以（接受）勸告；即無法勸告（他）。"/>
          <p:cNvSpPr txBox="1"/>
          <p:nvPr/>
        </p:nvSpPr>
        <p:spPr>
          <a:xfrm>
            <a:off x="16654969" y="2781349"/>
            <a:ext cx="8395171" cy="855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  「如是(pg. 1.0370)我聞（Evaṃ me sutaṃ）」──即《思量經》。 此中，「在跋嘎（Bhaggesu）」──即在如此名稱的國家，當知語義只是依照那裡（的國名）來說而已。「在孫蘇瑪拉笈拉（Suṃsumāragire,鱷魚笈拉）」──即在如此名稱的城。據說在尋找確定城地的那天，在不遠的水池有鱷魚（suṃsumāra）叫出「笈拉（gira）」的聲音，所以在建城完成後，即取名為「孫蘇瑪拉笈拉」（城）。「北薩卡拉林（bhesakaḷāvane）」──即在名為北薩卡拉的林。也誦成「北薩嘎拉林（bhesagaḷāvane）」。「鹿野苑（migadāye）」──由於該林能帶給鹿群在（進入後）沒有怖畏，因此稱為「鹿野苑」。「邀請（pavāreti）」──即使令希求〔使令想要〕。「請勸告（vadantu）」──請以教誡、教導來勸告；即是請（求）教導之意。    「我應當被勸告（vacanīyomhi）」──你們應當勸告我；即應當教誡、教導（我）之意。「然而（假如）他是難受勸告者（so ca hoti dubbaco）」──然而他是難以（接受）勸告；即無法勸告（他）。</a:t>
            </a:r>
          </a:p>
        </p:txBody>
      </p:sp>
      <p:sp>
        <p:nvSpPr>
          <p:cNvPr id="294" name="「諸比丘，具有九支的俗人家，如果還沒有前往就不可前往，假如已經前往則不可坐下來。是哪九支呢？…"/>
          <p:cNvSpPr txBox="1"/>
          <p:nvPr/>
        </p:nvSpPr>
        <p:spPr>
          <a:xfrm>
            <a:off x="8190003" y="-459386"/>
            <a:ext cx="8052963" cy="808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0" sz="2600">
                <a:solidFill>
                  <a:srgbClr val="FFFFFF"/>
                </a:solidFill>
              </a:defRPr>
            </a:pPr>
            <a:r>
              <a:t>「諸比丘，具有九支的俗人家，如果還沒有前往就不可前往，假如已經前往則不可坐下來。是哪九支呢？</a:t>
            </a:r>
          </a:p>
          <a:p>
            <a:pPr algn="l">
              <a:defRPr b="0" sz="2600">
                <a:solidFill>
                  <a:srgbClr val="FFFFFF"/>
                </a:solidFill>
              </a:defRPr>
            </a:pPr>
            <a:r>
              <a:t>不以歡喜心從座位起來歡迎，不以歡喜心來禮敬，不以歡喜心請就座，隱藏所有（有食物可布施但卻藏起來說沒有），即使有很多食物卻布施很少食物，即使有勝妙的食物卻布施粗劣的食物，不以恭敬心而不恭敬的布施，不近坐聽聞佛法，說法時不恭敬地聽聞。</a:t>
            </a:r>
          </a:p>
          <a:p>
            <a:pPr algn="l">
              <a:defRPr b="0" sz="2600">
                <a:solidFill>
                  <a:srgbClr val="FFFFFF"/>
                </a:solidFill>
              </a:defRPr>
            </a:pPr>
            <a:r>
              <a:t>諸比丘，具有這九支的俗人家，如果還沒有前往就不可前往，假如已經前往則不可坐下來。諸比丘，具有九支的俗人家，如果還沒有前往可以前往，假如已經前往則可以坐下來。是哪九支呢？以歡喜心從座位起來歡迎，以歡喜心來禮敬，以歡喜心請就座，不隱藏所有（有食物可布施但不藏起來說沒有），有很多食物也布施很多食物，有勝妙的食物也布施勝妙的食物，以恭敬心而非不恭敬的布施，近坐聽聞佛法，說法時恭敬地聽聞。諸比丘，具有這九支的俗人家，如果還沒有前往可以前往，假如已經前往則可以坐下來。」</a:t>
            </a:r>
          </a:p>
        </p:txBody>
      </p:sp>
      <p:sp>
        <p:nvSpPr>
          <p:cNvPr id="295" name="迦葉！這是可能的，智者們經審問、質問、追究，會這麼說：『凡尊師們的這些不善法、名為不善的；有罪過的、名為有罪過的；不應實行的、名為不應實行的；對聖者不適當的、名為對聖者不適當的；黑的、名為黑的，喬達摩的弟子僧團在這些法上完整地捨斷後轉起，［而非］其他團體的阿闍梨尊師們的弟子僧團。』迦葉！像這樣，智者們經審問、質問、追究，在那裡，他們大多數會讚賞我們。"/>
          <p:cNvSpPr txBox="1"/>
          <p:nvPr/>
        </p:nvSpPr>
        <p:spPr>
          <a:xfrm>
            <a:off x="16686578" y="-1341400"/>
            <a:ext cx="7759350" cy="386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迦葉！這是可能的，智者們經審問、質問、追究，會這麼說：『凡尊師們的這些不善法、名為不善的；有罪過的、名為有罪過的；不應實行的、名為不應實行的；對聖者不適當的、名為對聖者不適當的；黑的、名為黑的，喬達摩的弟子僧團在這些法上完整地捨斷後轉起，［而非］其他團體的阿闍梨尊師們的弟子僧團。』迦葉！像這樣，智者們經審問、質問、追究，在那裡，他們大多數會讚賞我們。</a:t>
            </a:r>
          </a:p>
        </p:txBody>
      </p:sp>
      <p:sp>
        <p:nvSpPr>
          <p:cNvPr id="296" name="「學友們！有賢智的剎帝利們（中略）賢智的沙門們，可能問到各國的比丘問題，學友們！賢智者考察的是：『那麼，尊者們的大師有什麼論說？有什麼教說呢？』學友們！當被這麼問時，你們應當這麼回答：『道友們！大師教導欲貪的調伏。』學友們！當聽了這樣的解答，有賢智的剎帝利們、（中略）賢智的沙門們，可能問進一步的問題，學友們！賢智者考察的是：『那麼，尊者們的大師對於什麼教導欲貪的調伏呢？』學友們！當被這麼問時，你們應當這麼回答：『道友們！大師對於色教導欲貪的調伏，對於受對於想對於行大師對於識教導欲貪的調伏。』學友們！當聽了這樣的解答，有賢智的剎帝利們（中略）賢智的沙門們，可能問進一步的問題，學友們！賢智者考察的是：『那麼，看到什麼過患，尊者們的大師對於色教導欲貪的調伏，對於受對於想對於行大師對於識教導欲貪的調伏呢？』學友們！當被這麼問時，你們應當這麼回答：『道友們！如果對於色未離貪、未離意欲、未離情愛、未離渴望、未離熱惱、未離渴愛，以色的變易、變異而生起愁、悲、苦、憂、絕望。…"/>
          <p:cNvSpPr txBox="1"/>
          <p:nvPr/>
        </p:nvSpPr>
        <p:spPr>
          <a:xfrm>
            <a:off x="-907404" y="6197060"/>
            <a:ext cx="8800605" cy="137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0" sz="2600">
                <a:solidFill>
                  <a:srgbClr val="FFFFFF"/>
                </a:solidFill>
              </a:defRPr>
            </a:pPr>
            <a:r>
              <a:t>「學友們！有賢智的剎帝利們（中略）賢智的沙門們，可能問到各國的比丘問題，學友們！賢智者考察的是：『那麼，尊者們的大師有什麼論說？有什麼教說呢？』學友們！當被這麼問時，你們應當這麼回答：『道友們！大師教導欲貪的調伏。』學友們！當聽了這樣的解答，有賢智的剎帝利們、（中略）賢智的沙門們，可能問進一步的問題，學友們！賢智者考察的是：『那麼，尊者們的大師對於什麼教導欲貪的調伏呢？』學友們！當被這麼問時，你們應當這麼回答：『道友們！大師對於色教導欲貪的調伏，對於受對於想對於行大師對於識教導欲貪的調伏。』學友們！當聽了這樣的解答，有賢智的剎帝利們（中略）賢智的沙門們，可能問進一步的問題，學友們！賢智者考察的是：『那麼，看到什麼過患，尊者們的大師對於色教導欲貪的調伏，對於受對於想對於行大師對於識教導欲貪的調伏呢？』學友們！當被這麼問時，你們應當這麼回答：『道友們！如果對於色未離貪、未離意欲、未離情愛、未離渴望、未離熱惱、未離渴愛，以色的變易、變異而生起愁、悲、苦、憂、絕望。</a:t>
            </a:r>
          </a:p>
          <a:p>
            <a:pPr algn="l">
              <a:defRPr b="0" sz="2600">
                <a:solidFill>
                  <a:srgbClr val="FFFFFF"/>
                </a:solidFill>
              </a:defRPr>
            </a:pPr>
            <a:r>
              <a:t>對於受對於想對於行未離貪、未離意欲、未離情愛、未離渴望、未離熱惱、未離渴愛，以行的變易、變異而生起愁、悲、苦、憂、絕望。對於識未離貪、未離意欲、未離情愛、未離渴望、未離熱惱、未離渴愛，以識的變易、變異而生起愁、悲、苦、憂、絕望。</a:t>
            </a:r>
          </a:p>
          <a:p>
            <a:pPr algn="l">
              <a:defRPr b="0" sz="2600">
                <a:solidFill>
                  <a:srgbClr val="FFFFFF"/>
                </a:solidFill>
              </a:defRPr>
            </a:pPr>
            <a:r>
              <a:t>看到了這個過患，大師對於色教導欲貪的調伏，對於受對於想對於行大師對於識教導欲貪的調伏。』</a:t>
            </a:r>
          </a:p>
          <a:p>
            <a:pPr algn="l">
              <a:defRPr b="0" sz="2600">
                <a:solidFill>
                  <a:srgbClr val="FFFFFF"/>
                </a:solidFill>
              </a:defRPr>
            </a:pPr>
            <a:r>
              <a:t>學友們！當聽了這樣的解答，有賢智的剎帝利們、賢智的婆羅門們、賢智的屋主們、賢智的沙門們，可能問進一步的問題，學友們！賢智者考察的是：『那麼，看到了什麼效益，大師對於色教導欲貪的調伏，對於受對於想對於行大師對於識教導欲貪的調伏呢？』</a:t>
            </a:r>
          </a:p>
        </p:txBody>
      </p:sp>
      <p:sp>
        <p:nvSpPr>
          <p:cNvPr id="297" name="Ārammaṇapaccayo ti—rūpāyatanaṃ cakkhuviññāṇadhātuyā taṃsampayuttakānañca dhammānaṃ ārammaṇapaccayena paccayo. Saddāyatanaṃ sotaviññāṇadhātuyā taṃsampayuttakānañca dhammānaṃ ārammaṇapaccayena paccayo. Gandhāyatanaṃ ghānaviññāṇadhātuyā taṃsampayuttakānañca dhammānaṃ ārammaṇapaccayena paccayo. Rasāyatanaṃ jivhāviññāṇadhātuyā taṃsampayuttakānañca dhammānaṃ ārammaṇapaccayena paccayo. Phoṭṭhabbāyatanaṃ kāyaviññāṇadhātuyā taṃsampayuttakānañca dhammānaṃ ārammaṇapaccayena paccayo. Rūpāyatanaṃ saddāyatanaṃ gandhāyatanaṃ rasāyatanaṃ phoṭṭhabbāyatanaṃ phoṭṭhabbāyatanaṃ: ? manodhātuyā taṃsampayuttakānañca dhammānaṃ ārammaṇapaccayena paccayo. Sabbe dhammā manoviññāṇadhātuyā taṃsampayuttakānañca dhammānaṃ ārammaṇapaccayena paccayo."/>
          <p:cNvSpPr txBox="1"/>
          <p:nvPr/>
        </p:nvSpPr>
        <p:spPr>
          <a:xfrm>
            <a:off x="16553370" y="3586202"/>
            <a:ext cx="10185608" cy="640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Ārammaṇapaccayo ti—rūpāyatanaṃ cakkhuviññāṇadhātuyā taṃsampayuttakānañca dhammānaṃ ārammaṇapaccayena paccayo. Saddāyatanaṃ sotaviññāṇadhātuyā taṃsampayuttakānañca dhammānaṃ ārammaṇapaccayena paccayo. Gandhāyatanaṃ ghānaviññāṇadhātuyā taṃsampayuttakānañca dhammānaṃ ārammaṇapaccayena paccayo. Rasāyatanaṃ jivhāviññāṇadhātuyā taṃsampayuttakānañca dhammānaṃ ārammaṇapaccayena paccayo. Phoṭṭhabbāyatanaṃ kāyaviññāṇadhātuyā taṃsampayuttakānañca dhammānaṃ ārammaṇapaccayena paccayo. Rūpāyatanaṃ saddāyatanaṃ gandhāyatanaṃ rasāyatanaṃ phoṭṭhabbāyatanaṃ phoṭṭhabbāyatanaṃ: ? manodhātuyā taṃsampayuttakānañca dhammānaṃ ārammaṇapaccayena paccayo. Sabbe dhammā manoviññāṇadhātuyā taṃsampayuttakānañca dhammānaṃ ārammaṇapaccayena paccayo.</a:t>
            </a:r>
          </a:p>
        </p:txBody>
      </p:sp>
      <p:sp>
        <p:nvSpPr>
          <p:cNvPr id="298" name="Tena kho pana samayena chabbaggiyā bhikkhū vassaṃ upagantvā antarāvassaṃ cārikaṃ caranti. Manussā tatheva ujjhāyanti khiyyanti vipācenti—“kathañhi nāma samaṇā sakyaputtiyā hemantampi gimhampi vassampi cārikaṃ carissanti, haritāni tiṇāni sammaddantā, ekindriyaṃ jīvaṃ viheṭhentā, bahū khuddake pāṇe saṅghātaṃ āpādentā. Ime hi nāma aññatitthiyā durakkhātadhammā vassāvāsaṃ allīyissanti saṅkasāyissanti. Ime hi nāma sakuntakā rukkhaggesu kulāvakāni karitvā vassāvāsaṃ allīyissanti saṅkasāyissanti. Ime pana samaṇā sakyaputtiyā hemantampi gimhampi vassampi cārikaṃ caranti, haritāni tiṇāni sammaddantā, ekindriyaṃ jīvaṃ viheṭhentā, bahū khuddake pāṇe saṅghātaṃ āpādentā”ti."/>
          <p:cNvSpPr txBox="1"/>
          <p:nvPr/>
        </p:nvSpPr>
        <p:spPr>
          <a:xfrm>
            <a:off x="-294756" y="-852462"/>
            <a:ext cx="8669657" cy="561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Tena kho pana samayena chabbaggiyā bhikkhū vassaṃ upagantvā antarāvassaṃ cārikaṃ caranti. Manussā tatheva ujjhāyanti khiyyanti vipācenti—“kathañhi nāma samaṇā sakyaputtiyā hemantampi gimhampi vassampi cārikaṃ carissanti, haritāni tiṇāni sammaddantā, ekindriyaṃ jīvaṃ viheṭhentā, bahū khuddake pāṇe saṅghātaṃ āpādentā. Ime hi nāma aññatitthiyā durakkhātadhammā vassāvāsaṃ allīyissanti saṅkasāyissanti. Ime hi nāma sakuntakā rukkhaggesu kulāvakāni karitvā vassāvāsaṃ allīyissanti saṅkasāyissanti. Ime pana samaṇā sakyaputtiyā hemantampi gimhampi vassampi cārikaṃ caranti, haritāni tiṇāni sammaddantā, ekindriyaṃ jīvaṃ viheṭhentā, bahū khuddake pāṇe saṅghātaṃ āpādentā”ti.</a:t>
            </a:r>
          </a:p>
        </p:txBody>
      </p:sp>
      <p:sp>
        <p:nvSpPr>
          <p:cNvPr id="299" name="Methunaṃdhammaṃ paṭisevantassa āpattiyo sattannaṃ āpattikkhandhānaṃ katihi āpattikkhandhehi saṅgahitā? Methunaṃ dhammaṃ paṭisevantassa āpattiyo sattannaṃ āpattikkhandhānaṃ tīhi āpattikkhandhehi saṅgahitā— siyā pārājikāpattikkhandhena, siyāthullaccayāpattikkhandhena, siyādukkaṭāpattikkhandhena… pe …. (1) Anādariyaṃ paṭicca udake uccāraṃ vā passāvaṃ vā kheḷaṃ vā karontassa āpatti sattannaṃ āpattikkhandhānaṃ katihi āpattikkhandhehi saṅgahitā? Anādariyaṃ paṭicca udake uccāraṃ vā passāvaṃ vā kheḷaṃ vā karontassa āpatti sattannaṃ āpattikkhandhānaṃ ekena āpattikkhandhena saṅgahitā— dukkaṭāpattikkhandhena. (2)"/>
          <p:cNvSpPr txBox="1"/>
          <p:nvPr/>
        </p:nvSpPr>
        <p:spPr>
          <a:xfrm>
            <a:off x="-981122" y="10171824"/>
            <a:ext cx="9257505" cy="482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Methunaṃdhammaṃ paṭisevantassa āpattiyo sattannaṃ āpattikkhandhānaṃ katihi āpattikkhandhehi saṅgahitā? Methunaṃ dhammaṃ paṭisevantassa āpattiyo sattannaṃ āpattikkhandhānaṃ tīhi āpattikkhandhehi saṅgahitā— siyā pārājikāpattikkhandhena, siyāthullaccayāpattikkhandhena, siyādukkaṭāpattikkhandhena… pe …. (1) Anādariyaṃ paṭicca udake uccāraṃ vā passāvaṃ vā kheḷaṃ vā karontassa āpatti sattannaṃ āpattikkhandhānaṃ katihi āpattikkhandhehi saṅgahitā? Anādariyaṃ paṭicca udake uccāraṃ vā passāvaṃ vā kheḷaṃ vā karontassa āpatti sattannaṃ āpattikkhandhānaṃ ekena āpattikkhandhena saṅgahitā— dukkaṭāpattikkhandhena. (2)</a:t>
            </a:r>
          </a:p>
        </p:txBody>
      </p:sp>
      <p:sp>
        <p:nvSpPr>
          <p:cNvPr id="300" name="Nisīdibhagavāpaññatteāsane. Bhaggavagottopi kho paribbājako aññataraṃ nīcaṃ āsanaṃ gahetvā ekamantaṃ nisīdi. Ekamantaṃ nisinno kho bhaggavagotto paribbājako bhagavantaṃ etadavoca: “purimāni, bhante, divasāni purimatarāni sunakkhatto licchaviputto yenāhaṃ tenupasaṅkami; upasaṅkamitvāmaṃ etadavoca: ‘paccakkhāto dāni mayā, bhaggava, bhagavā. Na dānāhaṃ bhagavantaṃ uddissa viharāmī’ti. Kaccetaṃ, bhante, tatheva, yathā sunakkhatto licchaviputto avacā”ti?"/>
          <p:cNvSpPr txBox="1"/>
          <p:nvPr/>
        </p:nvSpPr>
        <p:spPr>
          <a:xfrm>
            <a:off x="8721314" y="-703512"/>
            <a:ext cx="7436382" cy="443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Nisīdibhagavāpaññatteāsane. Bhaggavagottopi kho paribbājako aññataraṃ nīcaṃ āsanaṃ gahetvā ekamantaṃ nisīdi. Ekamantaṃ nisinno kho bhaggavagotto paribbājako bhagavantaṃ etadavoca: “purimāni, bhante, divasāni purimatarāni sunakkhatto licchaviputto yenāhaṃ tenupasaṅkami; upasaṅkamitvāmaṃ etadavoca: ‘paccakkhāto dāni mayā, bhaggava, bhagavā. Na dānāhaṃ bhagavantaṃ uddissa viharāmī’ti. Kaccetaṃ, bhante, tatheva, yathā sunakkhatto licchaviputto avacā”ti?</a:t>
            </a:r>
          </a:p>
        </p:txBody>
      </p:sp>
      <p:sp>
        <p:nvSpPr>
          <p:cNvPr id="301" name="“Sabbesu bhūtesu nidhāya daṇḍaṃ, Aviheṭhayaṃ aññatarampi tesaṃ; Na puttamiccheyya kuto sahāyaṃ,  Eko care khaggavisāṇakappo”. “Saṃsaggajātassa bhavanti snehā, Snehanvayaṃ dukkhamidaṃ pahoti; Ādīnavaṃ snehajaṃ pekkhamāno, Eko care khaggavisāṇakappo”. “Mitte suhajje anukampamāno, Hāpeti atthaṃ paṭibaddhacitto; Etaṃ bhayaṃ santhave"/>
          <p:cNvSpPr txBox="1"/>
          <p:nvPr/>
        </p:nvSpPr>
        <p:spPr>
          <a:xfrm>
            <a:off x="8630874" y="5471513"/>
            <a:ext cx="7617261" cy="325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“Sabbesu bhūtesu nidhāya daṇḍaṃ, Aviheṭhayaṃ aññatarampi tesaṃ; Na puttamiccheyya kuto sahāyaṃ,  Eko care khaggavisāṇakappo”. “Saṃsaggajātassa bhavanti snehā, Snehanvayaṃ dukkhamidaṃ pahoti; Ādīnavaṃ snehajaṃ pekkhamāno, Eko care khaggavisāṇakappo”. “Mitte suhajje anukampamāno, Hāpeti atthaṃ paṭibaddhacitto; Etaṃ bhayaṃ santhave</a:t>
            </a:r>
          </a:p>
        </p:txBody>
      </p:sp>
      <p:sp>
        <p:nvSpPr>
          <p:cNvPr id="302" name="Āciṇṇaṃ kho panetaṃ vassaṃvuṭṭhānaṃ bhikkhūnaṃ bhagavantaṃ dassanāya upasaṅkamituṃ. Atha kho te bhikkhū vassaṃvuṭṭhā temāsaccayena senāsanaṃ saṃsāmetvā pattacīvaraṃādāya yena vesālī tena pakkamiṃsu. Anupubbena yena vesālī mahāvanaṃ kūṭāgārasālā yena bhagavā tenupasaṅkamiṃsu; upasaṅkamitvā bhagavantaṃ abhivādetvā ekamantaṃ nisīdiṃsu."/>
          <p:cNvSpPr txBox="1"/>
          <p:nvPr/>
        </p:nvSpPr>
        <p:spPr>
          <a:xfrm>
            <a:off x="8623706" y="9904210"/>
            <a:ext cx="7617261" cy="3644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Āciṇṇaṃ kho panetaṃ vassaṃ­vuṭṭhā­naṃ bhikkhūnaṃ bhagavantaṃ dassanāya upasaṅkamituṃ. Atha kho te bhikkhū vassaṃvuṭṭhā temāsaccayena senāsanaṃ saṃsāmetvā pattacīvaraṃādāya yena vesālī tena pakkamiṃsu. Anupubbena yena vesālī mahāvanaṃ kūṭāgārasālā yena bhagavā tenu­pasaṅka­miṃsu; upasaṅkamitvā bhagavantaṃ abhivādetvā ekamantaṃ nisīdiṃsu.</a:t>
            </a:r>
          </a:p>
        </p:txBody>
      </p:sp>
      <p:sp>
        <p:nvSpPr>
          <p:cNvPr id="303" name="Tattha katamaṃ rūpaṃ paṇītaṃ? Yaṃ rūpaṃ tesaṃ tesaṃ sattānaṃ anuññātaṃ anavaññātaṃ ahīḷitaṃ aparibhūtaṃ cittīkataṃ paṇītaṃ paṇītamataṃ paṇītasammataṃ iṭṭhaṃ kantaṃ manāpaṃ, rūpā saddā gandhā rasā phoṭṭhabbā—idaṃ vuccati rūpaṃ paṇītaṃ. Taṃ taṃ vā pana rūpaṃ upādāyupādāya rūpaṃ hīnaṃ paṇītaṃ daṭṭhabbaṃ."/>
          <p:cNvSpPr txBox="1"/>
          <p:nvPr/>
        </p:nvSpPr>
        <p:spPr>
          <a:xfrm>
            <a:off x="16562795" y="-366598"/>
            <a:ext cx="8136419" cy="285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Tattha katamaṃ rūpaṃ paṇītaṃ? Yaṃ rūpaṃ tesaṃ tesaṃ sattānaṃ anuññātaṃ anavaññātaṃ ahīḷitaṃ aparibhūtaṃ cittīkataṃ paṇītaṃ paṇītamataṃ paṇītasammataṃ iṭṭhaṃ kantaṃ manāpaṃ, rūpā saddā gandhā rasā phoṭṭhabbā—idaṃ vuccati rūpaṃ paṇītaṃ. Taṃ taṃ vā pana rūpaṃ upādāyupādāya rūpaṃ hīnaṃ paṇītaṃ daṭṭhabbaṃ.</a:t>
            </a:r>
          </a:p>
        </p:txBody>
      </p:sp>
      <p:sp>
        <p:nvSpPr>
          <p:cNvPr id="304" name="Atha kho aññatarā devatā abhikkantāya rattiyā abhikkantavaṇṇā kevalakappaṃ jetavanaṃ obhāsetvā yena bhagavā tenupasaṅkami; upasaṅkamitvā bhagavantaṃ abhivādetvā ekamantaṃ aṭṭhāsi.Ekamantaṃ ṭhitā kho sā devatā bhagavantaṃ etadavoca: “kathaṃ nu tvaṃ, mārisa, oghamatarī”ti?"/>
          <p:cNvSpPr txBox="1"/>
          <p:nvPr/>
        </p:nvSpPr>
        <p:spPr>
          <a:xfrm>
            <a:off x="16603079" y="11244543"/>
            <a:ext cx="9257505" cy="246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Atha kho aññatarā devatā abhikkantāya rattiyā abhikkantavaṇṇā kevalakappaṃ jetavanaṃ obhāsetvā yena bhagavā tenupasaṅkami; upasaṅkamitvā bhagavantaṃ abhivādetvā ekamantaṃ aṭṭhāsi.Ekamantaṃ ṭhitā kho sā devatā bhagavantaṃ etadavoca: “kathaṃ nu tvaṃ, mārisa, oghamatarī”ti?</a:t>
            </a:r>
          </a:p>
        </p:txBody>
      </p:sp>
      <p:sp>
        <p:nvSpPr>
          <p:cNvPr id="305" name="“Māhevaṃ, ānanda, mā hevaṃ, ānanda. Sakalamevidaṃ, ānanda, brahmacariyaṃ, yadidaṃ—kalyāṇamittatā kalyāṇasahāyatā kalyāṇasampavaṅkatā. Kalyāṇamittassetaṃ, ānanda, bhikkhuno pāṭikaṅkhaṃ kalyāṇasahāyassakalyāṇasampavaṅkassa—ariyaṃ aṭṭhaṅgikaṃ maggaṃ bhāvessati, ariyaṃ aṭṭhaṅgikaṃ maggaṃ bahulīkarissati."/>
          <p:cNvSpPr txBox="1"/>
          <p:nvPr/>
        </p:nvSpPr>
        <p:spPr>
          <a:xfrm>
            <a:off x="-564504" y="6285959"/>
            <a:ext cx="8800605" cy="285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600">
                <a:solidFill>
                  <a:srgbClr val="FFFFFF"/>
                </a:solidFill>
              </a:defRPr>
            </a:lvl1pPr>
          </a:lstStyle>
          <a:p>
            <a:pPr/>
            <a:r>
              <a:t>“Māhevaṃ, ānanda, mā hevaṃ, ānanda. Sakalamevidaṃ, ānanda, brahmacariyaṃ, yadidaṃ—kalyāṇamittatā kalyāṇasahāyatā kalyāṇasampavaṅkatā. Kalyāṇamittassetaṃ, ānanda, bhikkhuno pāṭikaṅkhaṃ kalyāṇasahāyassakalyāṇasampavaṅkassa—ariyaṃ aṭṭhaṅgikaṃ maggaṃ bhāvessati, ariyaṃ aṭṭhaṅgikaṃ maggaṃ bahulīkarissati.</a:t>
            </a:r>
          </a:p>
        </p:txBody>
      </p:sp>
      <p:sp>
        <p:nvSpPr>
          <p:cNvPr id="306" name="矩形"/>
          <p:cNvSpPr/>
          <p:nvPr/>
        </p:nvSpPr>
        <p:spPr>
          <a:xfrm>
            <a:off x="-16079" y="-1668887"/>
            <a:ext cx="24911168" cy="15882240"/>
          </a:xfrm>
          <a:prstGeom prst="rect">
            <a:avLst/>
          </a:prstGeom>
          <a:solidFill>
            <a:srgbClr val="000000">
              <a:alpha val="50000"/>
            </a:srgbClr>
          </a:solidFill>
          <a:ln w="12700">
            <a:miter lim="400000"/>
          </a:ln>
        </p:spPr>
        <p:txBody>
          <a:bodyPr lIns="50800" tIns="50800" rIns="50800" bIns="50800" anchor="ctr"/>
          <a:lstStyle/>
          <a:p>
            <a:pPr>
              <a:defRPr b="0" sz="3200">
                <a:solidFill>
                  <a:srgbClr val="FFFFFF"/>
                </a:solidFill>
                <a:latin typeface="Helvetica Neue Medium"/>
                <a:ea typeface="Helvetica Neue Medium"/>
                <a:cs typeface="Helvetica Neue Medium"/>
                <a:sym typeface="Helvetica Neue Medium"/>
              </a:defRPr>
            </a:pPr>
          </a:p>
        </p:txBody>
      </p:sp>
      <p:sp>
        <p:nvSpPr>
          <p:cNvPr id="307" name="9.03M Pāli Words"/>
          <p:cNvSpPr txBox="1"/>
          <p:nvPr/>
        </p:nvSpPr>
        <p:spPr>
          <a:xfrm>
            <a:off x="7898130" y="5683076"/>
            <a:ext cx="8587741" cy="31819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0">
                <a:solidFill>
                  <a:srgbClr val="FFFFFF"/>
                </a:solidFill>
                <a:latin typeface="+mn-lt"/>
                <a:ea typeface="+mn-ea"/>
                <a:cs typeface="+mn-cs"/>
                <a:sym typeface="Helvetica Neue"/>
              </a:defRPr>
            </a:pPr>
            <a:r>
              <a:t>9,030,000</a:t>
            </a:r>
          </a:p>
          <a:p>
            <a:pPr>
              <a:defRPr sz="5000">
                <a:solidFill>
                  <a:srgbClr val="FFFFFF"/>
                </a:solidFill>
                <a:latin typeface="+mn-lt"/>
                <a:ea typeface="+mn-ea"/>
                <a:cs typeface="+mn-cs"/>
                <a:sym typeface="Helvetica Neue"/>
              </a:defRPr>
            </a:pPr>
            <a:r>
              <a:t>Pāli words</a:t>
            </a:r>
          </a:p>
        </p:txBody>
      </p:sp>
      <p:sp>
        <p:nvSpPr>
          <p:cNvPr id="308" name="27.57M Chinese characters"/>
          <p:cNvSpPr txBox="1"/>
          <p:nvPr/>
        </p:nvSpPr>
        <p:spPr>
          <a:xfrm>
            <a:off x="7393025" y="5686107"/>
            <a:ext cx="9646921" cy="31819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0">
                <a:solidFill>
                  <a:srgbClr val="FFFFFF"/>
                </a:solidFill>
                <a:latin typeface="+mn-lt"/>
                <a:ea typeface="+mn-ea"/>
                <a:cs typeface="+mn-cs"/>
                <a:sym typeface="Helvetica Neue"/>
              </a:defRPr>
            </a:pPr>
            <a:r>
              <a:t>27,570,000</a:t>
            </a:r>
          </a:p>
          <a:p>
            <a:pPr>
              <a:defRPr sz="5000">
                <a:solidFill>
                  <a:srgbClr val="FFFFFF"/>
                </a:solidFill>
                <a:latin typeface="+mn-lt"/>
                <a:ea typeface="+mn-ea"/>
                <a:cs typeface="+mn-cs"/>
                <a:sym typeface="Helvetica Neue"/>
              </a:defRPr>
            </a:pPr>
            <a:r>
              <a:t>Chinese characters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1" presetID="2" grpId="1" fill="hold">
                                  <p:stCondLst>
                                    <p:cond delay="0"/>
                                  </p:stCondLst>
                                  <p:iterate type="wd" backwards="0">
                                    <p:tmAbs val="0"/>
                                  </p:iterate>
                                  <p:childTnLst>
                                    <p:anim calcmode="lin" valueType="num">
                                      <p:cBhvr>
                                        <p:cTn id="6" dur="600" fill="hold"/>
                                        <p:tgtEl>
                                          <p:spTgt spid="298"/>
                                        </p:tgtEl>
                                        <p:attrNameLst>
                                          <p:attrName>ppt_x</p:attrName>
                                        </p:attrNameLst>
                                      </p:cBhvr>
                                      <p:tavLst>
                                        <p:tav tm="0">
                                          <p:val>
                                            <p:strVal val="ppt_x"/>
                                          </p:val>
                                        </p:tav>
                                        <p:tav tm="100000">
                                          <p:val>
                                            <p:strVal val="ppt_x"/>
                                          </p:val>
                                        </p:tav>
                                      </p:tavLst>
                                    </p:anim>
                                    <p:anim calcmode="lin" valueType="num">
                                      <p:cBhvr>
                                        <p:cTn id="7" dur="600" fill="hold"/>
                                        <p:tgtEl>
                                          <p:spTgt spid="298"/>
                                        </p:tgtEl>
                                        <p:attrNameLst>
                                          <p:attrName>ppt_y</p:attrName>
                                        </p:attrNameLst>
                                      </p:cBhvr>
                                      <p:tavLst>
                                        <p:tav tm="0">
                                          <p:val>
                                            <p:strVal val="ppt_y"/>
                                          </p:val>
                                        </p:tav>
                                        <p:tav tm="100000">
                                          <p:val>
                                            <p:strVal val="0-ppt_h/2"/>
                                          </p:val>
                                        </p:tav>
                                      </p:tavLst>
                                    </p:anim>
                                    <p:set>
                                      <p:cBhvr>
                                        <p:cTn id="8" fill="hold">
                                          <p:stCondLst>
                                            <p:cond delay="599"/>
                                          </p:stCondLst>
                                        </p:cTn>
                                        <p:tgtEl>
                                          <p:spTgt spid="298"/>
                                        </p:tgtEl>
                                        <p:attrNameLst>
                                          <p:attrName>style.visibility</p:attrName>
                                        </p:attrNameLst>
                                      </p:cBhvr>
                                      <p:to>
                                        <p:strVal val="hidden"/>
                                      </p:to>
                                    </p:set>
                                  </p:childTnLst>
                                </p:cTn>
                              </p:par>
                            </p:childTnLst>
                          </p:cTn>
                        </p:par>
                        <p:par>
                          <p:cTn id="9" fill="hold">
                            <p:stCondLst>
                              <p:cond delay="600"/>
                            </p:stCondLst>
                            <p:childTnLst>
                              <p:par>
                                <p:cTn id="10" presetClass="exit" nodeType="afterEffect" presetSubtype="1" presetID="2" grpId="2" fill="hold">
                                  <p:stCondLst>
                                    <p:cond delay="0"/>
                                  </p:stCondLst>
                                  <p:iterate type="wd" backwards="0">
                                    <p:tmAbs val="0"/>
                                  </p:iterate>
                                  <p:childTnLst>
                                    <p:anim calcmode="lin" valueType="num">
                                      <p:cBhvr>
                                        <p:cTn id="11" dur="600" fill="hold"/>
                                        <p:tgtEl>
                                          <p:spTgt spid="300"/>
                                        </p:tgtEl>
                                        <p:attrNameLst>
                                          <p:attrName>ppt_x</p:attrName>
                                        </p:attrNameLst>
                                      </p:cBhvr>
                                      <p:tavLst>
                                        <p:tav tm="0">
                                          <p:val>
                                            <p:strVal val="ppt_x"/>
                                          </p:val>
                                        </p:tav>
                                        <p:tav tm="100000">
                                          <p:val>
                                            <p:strVal val="ppt_x"/>
                                          </p:val>
                                        </p:tav>
                                      </p:tavLst>
                                    </p:anim>
                                    <p:anim calcmode="lin" valueType="num">
                                      <p:cBhvr>
                                        <p:cTn id="12" dur="600" fill="hold"/>
                                        <p:tgtEl>
                                          <p:spTgt spid="300"/>
                                        </p:tgtEl>
                                        <p:attrNameLst>
                                          <p:attrName>ppt_y</p:attrName>
                                        </p:attrNameLst>
                                      </p:cBhvr>
                                      <p:tavLst>
                                        <p:tav tm="0">
                                          <p:val>
                                            <p:strVal val="ppt_y"/>
                                          </p:val>
                                        </p:tav>
                                        <p:tav tm="100000">
                                          <p:val>
                                            <p:strVal val="0-ppt_h/2"/>
                                          </p:val>
                                        </p:tav>
                                      </p:tavLst>
                                    </p:anim>
                                    <p:set>
                                      <p:cBhvr>
                                        <p:cTn id="13" fill="hold">
                                          <p:stCondLst>
                                            <p:cond delay="599"/>
                                          </p:stCondLst>
                                        </p:cTn>
                                        <p:tgtEl>
                                          <p:spTgt spid="300"/>
                                        </p:tgtEl>
                                        <p:attrNameLst>
                                          <p:attrName>style.visibility</p:attrName>
                                        </p:attrNameLst>
                                      </p:cBhvr>
                                      <p:to>
                                        <p:strVal val="hidden"/>
                                      </p:to>
                                    </p:set>
                                  </p:childTnLst>
                                </p:cTn>
                              </p:par>
                            </p:childTnLst>
                          </p:cTn>
                        </p:par>
                        <p:par>
                          <p:cTn id="14" fill="hold">
                            <p:stCondLst>
                              <p:cond delay="1200"/>
                            </p:stCondLst>
                            <p:childTnLst>
                              <p:par>
                                <p:cTn id="15" presetClass="exit" nodeType="afterEffect" presetSubtype="1" presetID="2" grpId="3" fill="hold">
                                  <p:stCondLst>
                                    <p:cond delay="0"/>
                                  </p:stCondLst>
                                  <p:iterate type="wd" backwards="0">
                                    <p:tmAbs val="0"/>
                                  </p:iterate>
                                  <p:childTnLst>
                                    <p:anim calcmode="lin" valueType="num">
                                      <p:cBhvr>
                                        <p:cTn id="16" dur="600" fill="hold"/>
                                        <p:tgtEl>
                                          <p:spTgt spid="303"/>
                                        </p:tgtEl>
                                        <p:attrNameLst>
                                          <p:attrName>ppt_x</p:attrName>
                                        </p:attrNameLst>
                                      </p:cBhvr>
                                      <p:tavLst>
                                        <p:tav tm="0">
                                          <p:val>
                                            <p:strVal val="ppt_x"/>
                                          </p:val>
                                        </p:tav>
                                        <p:tav tm="100000">
                                          <p:val>
                                            <p:strVal val="ppt_x"/>
                                          </p:val>
                                        </p:tav>
                                      </p:tavLst>
                                    </p:anim>
                                    <p:anim calcmode="lin" valueType="num">
                                      <p:cBhvr>
                                        <p:cTn id="17" dur="600" fill="hold"/>
                                        <p:tgtEl>
                                          <p:spTgt spid="303"/>
                                        </p:tgtEl>
                                        <p:attrNameLst>
                                          <p:attrName>ppt_y</p:attrName>
                                        </p:attrNameLst>
                                      </p:cBhvr>
                                      <p:tavLst>
                                        <p:tav tm="0">
                                          <p:val>
                                            <p:strVal val="ppt_y"/>
                                          </p:val>
                                        </p:tav>
                                        <p:tav tm="100000">
                                          <p:val>
                                            <p:strVal val="0-ppt_h/2"/>
                                          </p:val>
                                        </p:tav>
                                      </p:tavLst>
                                    </p:anim>
                                    <p:set>
                                      <p:cBhvr>
                                        <p:cTn id="18" fill="hold">
                                          <p:stCondLst>
                                            <p:cond delay="599"/>
                                          </p:stCondLst>
                                        </p:cTn>
                                        <p:tgtEl>
                                          <p:spTgt spid="303"/>
                                        </p:tgtEl>
                                        <p:attrNameLst>
                                          <p:attrName>style.visibility</p:attrName>
                                        </p:attrNameLst>
                                      </p:cBhvr>
                                      <p:to>
                                        <p:strVal val="hidden"/>
                                      </p:to>
                                    </p:set>
                                  </p:childTnLst>
                                </p:cTn>
                              </p:par>
                            </p:childTnLst>
                          </p:cTn>
                        </p:par>
                        <p:par>
                          <p:cTn id="19" fill="hold">
                            <p:stCondLst>
                              <p:cond delay="1800"/>
                            </p:stCondLst>
                            <p:childTnLst>
                              <p:par>
                                <p:cTn id="20" presetClass="exit" nodeType="afterEffect" presetSubtype="1" presetID="2" grpId="4" fill="hold">
                                  <p:stCondLst>
                                    <p:cond delay="0"/>
                                  </p:stCondLst>
                                  <p:iterate type="wd" backwards="0">
                                    <p:tmAbs val="0"/>
                                  </p:iterate>
                                  <p:childTnLst>
                                    <p:anim calcmode="lin" valueType="num">
                                      <p:cBhvr>
                                        <p:cTn id="21" dur="600" fill="hold"/>
                                        <p:tgtEl>
                                          <p:spTgt spid="297"/>
                                        </p:tgtEl>
                                        <p:attrNameLst>
                                          <p:attrName>ppt_x</p:attrName>
                                        </p:attrNameLst>
                                      </p:cBhvr>
                                      <p:tavLst>
                                        <p:tav tm="0">
                                          <p:val>
                                            <p:strVal val="ppt_x"/>
                                          </p:val>
                                        </p:tav>
                                        <p:tav tm="100000">
                                          <p:val>
                                            <p:strVal val="ppt_x"/>
                                          </p:val>
                                        </p:tav>
                                      </p:tavLst>
                                    </p:anim>
                                    <p:anim calcmode="lin" valueType="num">
                                      <p:cBhvr>
                                        <p:cTn id="22" dur="600" fill="hold"/>
                                        <p:tgtEl>
                                          <p:spTgt spid="297"/>
                                        </p:tgtEl>
                                        <p:attrNameLst>
                                          <p:attrName>ppt_y</p:attrName>
                                        </p:attrNameLst>
                                      </p:cBhvr>
                                      <p:tavLst>
                                        <p:tav tm="0">
                                          <p:val>
                                            <p:strVal val="ppt_y"/>
                                          </p:val>
                                        </p:tav>
                                        <p:tav tm="100000">
                                          <p:val>
                                            <p:strVal val="0-ppt_h/2"/>
                                          </p:val>
                                        </p:tav>
                                      </p:tavLst>
                                    </p:anim>
                                    <p:set>
                                      <p:cBhvr>
                                        <p:cTn id="23" fill="hold">
                                          <p:stCondLst>
                                            <p:cond delay="599"/>
                                          </p:stCondLst>
                                        </p:cTn>
                                        <p:tgtEl>
                                          <p:spTgt spid="297"/>
                                        </p:tgtEl>
                                        <p:attrNameLst>
                                          <p:attrName>style.visibility</p:attrName>
                                        </p:attrNameLst>
                                      </p:cBhvr>
                                      <p:to>
                                        <p:strVal val="hidden"/>
                                      </p:to>
                                    </p:set>
                                  </p:childTnLst>
                                </p:cTn>
                              </p:par>
                            </p:childTnLst>
                          </p:cTn>
                        </p:par>
                        <p:par>
                          <p:cTn id="24" fill="hold">
                            <p:stCondLst>
                              <p:cond delay="2400"/>
                            </p:stCondLst>
                            <p:childTnLst>
                              <p:par>
                                <p:cTn id="25" presetClass="exit" nodeType="afterEffect" presetSubtype="1" presetID="2" grpId="5" fill="hold">
                                  <p:stCondLst>
                                    <p:cond delay="0"/>
                                  </p:stCondLst>
                                  <p:iterate type="wd" backwards="0">
                                    <p:tmAbs val="0"/>
                                  </p:iterate>
                                  <p:childTnLst>
                                    <p:anim calcmode="lin" valueType="num">
                                      <p:cBhvr>
                                        <p:cTn id="26" dur="600" fill="hold"/>
                                        <p:tgtEl>
                                          <p:spTgt spid="301"/>
                                        </p:tgtEl>
                                        <p:attrNameLst>
                                          <p:attrName>ppt_x</p:attrName>
                                        </p:attrNameLst>
                                      </p:cBhvr>
                                      <p:tavLst>
                                        <p:tav tm="0">
                                          <p:val>
                                            <p:strVal val="ppt_x"/>
                                          </p:val>
                                        </p:tav>
                                        <p:tav tm="100000">
                                          <p:val>
                                            <p:strVal val="ppt_x"/>
                                          </p:val>
                                        </p:tav>
                                      </p:tavLst>
                                    </p:anim>
                                    <p:anim calcmode="lin" valueType="num">
                                      <p:cBhvr>
                                        <p:cTn id="27" dur="600" fill="hold"/>
                                        <p:tgtEl>
                                          <p:spTgt spid="301"/>
                                        </p:tgtEl>
                                        <p:attrNameLst>
                                          <p:attrName>ppt_y</p:attrName>
                                        </p:attrNameLst>
                                      </p:cBhvr>
                                      <p:tavLst>
                                        <p:tav tm="0">
                                          <p:val>
                                            <p:strVal val="ppt_y"/>
                                          </p:val>
                                        </p:tav>
                                        <p:tav tm="100000">
                                          <p:val>
                                            <p:strVal val="0-ppt_h/2"/>
                                          </p:val>
                                        </p:tav>
                                      </p:tavLst>
                                    </p:anim>
                                    <p:set>
                                      <p:cBhvr>
                                        <p:cTn id="28" fill="hold">
                                          <p:stCondLst>
                                            <p:cond delay="599"/>
                                          </p:stCondLst>
                                        </p:cTn>
                                        <p:tgtEl>
                                          <p:spTgt spid="301"/>
                                        </p:tgtEl>
                                        <p:attrNameLst>
                                          <p:attrName>style.visibility</p:attrName>
                                        </p:attrNameLst>
                                      </p:cBhvr>
                                      <p:to>
                                        <p:strVal val="hidden"/>
                                      </p:to>
                                    </p:set>
                                  </p:childTnLst>
                                </p:cTn>
                              </p:par>
                            </p:childTnLst>
                          </p:cTn>
                        </p:par>
                        <p:par>
                          <p:cTn id="29" fill="hold">
                            <p:stCondLst>
                              <p:cond delay="3000"/>
                            </p:stCondLst>
                            <p:childTnLst>
                              <p:par>
                                <p:cTn id="30" presetClass="exit" nodeType="afterEffect" presetSubtype="1" presetID="2" grpId="6" fill="hold">
                                  <p:stCondLst>
                                    <p:cond delay="0"/>
                                  </p:stCondLst>
                                  <p:iterate type="wd" backwards="0">
                                    <p:tmAbs val="0"/>
                                  </p:iterate>
                                  <p:childTnLst>
                                    <p:anim calcmode="lin" valueType="num">
                                      <p:cBhvr>
                                        <p:cTn id="31" dur="600" fill="hold"/>
                                        <p:tgtEl>
                                          <p:spTgt spid="305"/>
                                        </p:tgtEl>
                                        <p:attrNameLst>
                                          <p:attrName>ppt_x</p:attrName>
                                        </p:attrNameLst>
                                      </p:cBhvr>
                                      <p:tavLst>
                                        <p:tav tm="0">
                                          <p:val>
                                            <p:strVal val="ppt_x"/>
                                          </p:val>
                                        </p:tav>
                                        <p:tav tm="100000">
                                          <p:val>
                                            <p:strVal val="ppt_x"/>
                                          </p:val>
                                        </p:tav>
                                      </p:tavLst>
                                    </p:anim>
                                    <p:anim calcmode="lin" valueType="num">
                                      <p:cBhvr>
                                        <p:cTn id="32" dur="600" fill="hold"/>
                                        <p:tgtEl>
                                          <p:spTgt spid="305"/>
                                        </p:tgtEl>
                                        <p:attrNameLst>
                                          <p:attrName>ppt_y</p:attrName>
                                        </p:attrNameLst>
                                      </p:cBhvr>
                                      <p:tavLst>
                                        <p:tav tm="0">
                                          <p:val>
                                            <p:strVal val="ppt_y"/>
                                          </p:val>
                                        </p:tav>
                                        <p:tav tm="100000">
                                          <p:val>
                                            <p:strVal val="0-ppt_h/2"/>
                                          </p:val>
                                        </p:tav>
                                      </p:tavLst>
                                    </p:anim>
                                    <p:set>
                                      <p:cBhvr>
                                        <p:cTn id="33" fill="hold">
                                          <p:stCondLst>
                                            <p:cond delay="599"/>
                                          </p:stCondLst>
                                        </p:cTn>
                                        <p:tgtEl>
                                          <p:spTgt spid="305"/>
                                        </p:tgtEl>
                                        <p:attrNameLst>
                                          <p:attrName>style.visibility</p:attrName>
                                        </p:attrNameLst>
                                      </p:cBhvr>
                                      <p:to>
                                        <p:strVal val="hidden"/>
                                      </p:to>
                                    </p:set>
                                  </p:childTnLst>
                                </p:cTn>
                              </p:par>
                            </p:childTnLst>
                          </p:cTn>
                        </p:par>
                        <p:par>
                          <p:cTn id="34" fill="hold">
                            <p:stCondLst>
                              <p:cond delay="3600"/>
                            </p:stCondLst>
                            <p:childTnLst>
                              <p:par>
                                <p:cTn id="35" presetClass="exit" nodeType="afterEffect" presetSubtype="1" presetID="2" grpId="7" fill="hold">
                                  <p:stCondLst>
                                    <p:cond delay="0"/>
                                  </p:stCondLst>
                                  <p:iterate type="wd" backwards="0">
                                    <p:tmAbs val="0"/>
                                  </p:iterate>
                                  <p:childTnLst>
                                    <p:anim calcmode="lin" valueType="num">
                                      <p:cBhvr>
                                        <p:cTn id="36" dur="600" fill="hold"/>
                                        <p:tgtEl>
                                          <p:spTgt spid="302"/>
                                        </p:tgtEl>
                                        <p:attrNameLst>
                                          <p:attrName>ppt_x</p:attrName>
                                        </p:attrNameLst>
                                      </p:cBhvr>
                                      <p:tavLst>
                                        <p:tav tm="0">
                                          <p:val>
                                            <p:strVal val="ppt_x"/>
                                          </p:val>
                                        </p:tav>
                                        <p:tav tm="100000">
                                          <p:val>
                                            <p:strVal val="ppt_x"/>
                                          </p:val>
                                        </p:tav>
                                      </p:tavLst>
                                    </p:anim>
                                    <p:anim calcmode="lin" valueType="num">
                                      <p:cBhvr>
                                        <p:cTn id="37" dur="600" fill="hold"/>
                                        <p:tgtEl>
                                          <p:spTgt spid="302"/>
                                        </p:tgtEl>
                                        <p:attrNameLst>
                                          <p:attrName>ppt_y</p:attrName>
                                        </p:attrNameLst>
                                      </p:cBhvr>
                                      <p:tavLst>
                                        <p:tav tm="0">
                                          <p:val>
                                            <p:strVal val="ppt_y"/>
                                          </p:val>
                                        </p:tav>
                                        <p:tav tm="100000">
                                          <p:val>
                                            <p:strVal val="0-ppt_h/2"/>
                                          </p:val>
                                        </p:tav>
                                      </p:tavLst>
                                    </p:anim>
                                    <p:set>
                                      <p:cBhvr>
                                        <p:cTn id="38" fill="hold">
                                          <p:stCondLst>
                                            <p:cond delay="599"/>
                                          </p:stCondLst>
                                        </p:cTn>
                                        <p:tgtEl>
                                          <p:spTgt spid="302"/>
                                        </p:tgtEl>
                                        <p:attrNameLst>
                                          <p:attrName>style.visibility</p:attrName>
                                        </p:attrNameLst>
                                      </p:cBhvr>
                                      <p:to>
                                        <p:strVal val="hidden"/>
                                      </p:to>
                                    </p:set>
                                  </p:childTnLst>
                                </p:cTn>
                              </p:par>
                            </p:childTnLst>
                          </p:cTn>
                        </p:par>
                        <p:par>
                          <p:cTn id="39" fill="hold">
                            <p:stCondLst>
                              <p:cond delay="4200"/>
                            </p:stCondLst>
                            <p:childTnLst>
                              <p:par>
                                <p:cTn id="40" presetClass="exit" nodeType="afterEffect" presetSubtype="1" presetID="2" grpId="8" fill="hold">
                                  <p:stCondLst>
                                    <p:cond delay="0"/>
                                  </p:stCondLst>
                                  <p:iterate type="wd" backwards="0">
                                    <p:tmAbs val="0"/>
                                  </p:iterate>
                                  <p:childTnLst>
                                    <p:anim calcmode="lin" valueType="num">
                                      <p:cBhvr>
                                        <p:cTn id="41" dur="600" fill="hold"/>
                                        <p:tgtEl>
                                          <p:spTgt spid="299"/>
                                        </p:tgtEl>
                                        <p:attrNameLst>
                                          <p:attrName>ppt_x</p:attrName>
                                        </p:attrNameLst>
                                      </p:cBhvr>
                                      <p:tavLst>
                                        <p:tav tm="0">
                                          <p:val>
                                            <p:strVal val="ppt_x"/>
                                          </p:val>
                                        </p:tav>
                                        <p:tav tm="100000">
                                          <p:val>
                                            <p:strVal val="ppt_x"/>
                                          </p:val>
                                        </p:tav>
                                      </p:tavLst>
                                    </p:anim>
                                    <p:anim calcmode="lin" valueType="num">
                                      <p:cBhvr>
                                        <p:cTn id="42" dur="600" fill="hold"/>
                                        <p:tgtEl>
                                          <p:spTgt spid="299"/>
                                        </p:tgtEl>
                                        <p:attrNameLst>
                                          <p:attrName>ppt_y</p:attrName>
                                        </p:attrNameLst>
                                      </p:cBhvr>
                                      <p:tavLst>
                                        <p:tav tm="0">
                                          <p:val>
                                            <p:strVal val="ppt_y"/>
                                          </p:val>
                                        </p:tav>
                                        <p:tav tm="100000">
                                          <p:val>
                                            <p:strVal val="0-ppt_h/2"/>
                                          </p:val>
                                        </p:tav>
                                      </p:tavLst>
                                    </p:anim>
                                    <p:set>
                                      <p:cBhvr>
                                        <p:cTn id="43" fill="hold">
                                          <p:stCondLst>
                                            <p:cond delay="599"/>
                                          </p:stCondLst>
                                        </p:cTn>
                                        <p:tgtEl>
                                          <p:spTgt spid="299"/>
                                        </p:tgtEl>
                                        <p:attrNameLst>
                                          <p:attrName>style.visibility</p:attrName>
                                        </p:attrNameLst>
                                      </p:cBhvr>
                                      <p:to>
                                        <p:strVal val="hidden"/>
                                      </p:to>
                                    </p:set>
                                  </p:childTnLst>
                                </p:cTn>
                              </p:par>
                            </p:childTnLst>
                          </p:cTn>
                        </p:par>
                        <p:par>
                          <p:cTn id="44" fill="hold">
                            <p:stCondLst>
                              <p:cond delay="4800"/>
                            </p:stCondLst>
                            <p:childTnLst>
                              <p:par>
                                <p:cTn id="45" presetClass="exit" nodeType="afterEffect" presetSubtype="1" presetID="2" grpId="9" fill="hold">
                                  <p:stCondLst>
                                    <p:cond delay="0"/>
                                  </p:stCondLst>
                                  <p:iterate type="wd" backwards="0">
                                    <p:tmAbs val="0"/>
                                  </p:iterate>
                                  <p:childTnLst>
                                    <p:anim calcmode="lin" valueType="num">
                                      <p:cBhvr>
                                        <p:cTn id="46" dur="600" fill="hold"/>
                                        <p:tgtEl>
                                          <p:spTgt spid="304"/>
                                        </p:tgtEl>
                                        <p:attrNameLst>
                                          <p:attrName>ppt_x</p:attrName>
                                        </p:attrNameLst>
                                      </p:cBhvr>
                                      <p:tavLst>
                                        <p:tav tm="0">
                                          <p:val>
                                            <p:strVal val="ppt_x"/>
                                          </p:val>
                                        </p:tav>
                                        <p:tav tm="100000">
                                          <p:val>
                                            <p:strVal val="ppt_x"/>
                                          </p:val>
                                        </p:tav>
                                      </p:tavLst>
                                    </p:anim>
                                    <p:anim calcmode="lin" valueType="num">
                                      <p:cBhvr>
                                        <p:cTn id="47" dur="600" fill="hold"/>
                                        <p:tgtEl>
                                          <p:spTgt spid="304"/>
                                        </p:tgtEl>
                                        <p:attrNameLst>
                                          <p:attrName>ppt_y</p:attrName>
                                        </p:attrNameLst>
                                      </p:cBhvr>
                                      <p:tavLst>
                                        <p:tav tm="0">
                                          <p:val>
                                            <p:strVal val="ppt_y"/>
                                          </p:val>
                                        </p:tav>
                                        <p:tav tm="100000">
                                          <p:val>
                                            <p:strVal val="0-ppt_h/2"/>
                                          </p:val>
                                        </p:tav>
                                      </p:tavLst>
                                    </p:anim>
                                    <p:set>
                                      <p:cBhvr>
                                        <p:cTn id="48" fill="hold">
                                          <p:stCondLst>
                                            <p:cond delay="599"/>
                                          </p:stCondLst>
                                        </p:cTn>
                                        <p:tgtEl>
                                          <p:spTgt spid="304"/>
                                        </p:tgtEl>
                                        <p:attrNameLst>
                                          <p:attrName>style.visibility</p:attrName>
                                        </p:attrNameLst>
                                      </p:cBhvr>
                                      <p:to>
                                        <p:strVal val="hidden"/>
                                      </p:to>
                                    </p:set>
                                  </p:childTnLst>
                                </p:cTn>
                              </p:par>
                            </p:childTnLst>
                          </p:cTn>
                        </p:par>
                        <p:par>
                          <p:cTn id="49" fill="hold">
                            <p:stCondLst>
                              <p:cond delay="5400"/>
                            </p:stCondLst>
                            <p:childTnLst>
                              <p:par>
                                <p:cTn id="50" presetClass="entr" nodeType="afterEffect" presetSubtype="4" presetID="2" grpId="10" fill="hold">
                                  <p:stCondLst>
                                    <p:cond delay="300"/>
                                  </p:stCondLst>
                                  <p:iterate type="wd" backwards="0">
                                    <p:tmAbs val="0"/>
                                  </p:iterate>
                                  <p:childTnLst>
                                    <p:set>
                                      <p:cBhvr>
                                        <p:cTn id="51" fill="hold"/>
                                        <p:tgtEl>
                                          <p:spTgt spid="295"/>
                                        </p:tgtEl>
                                        <p:attrNameLst>
                                          <p:attrName>style.visibility</p:attrName>
                                        </p:attrNameLst>
                                      </p:cBhvr>
                                      <p:to>
                                        <p:strVal val="visible"/>
                                      </p:to>
                                    </p:set>
                                    <p:anim calcmode="lin" valueType="num">
                                      <p:cBhvr>
                                        <p:cTn id="52" dur="700" fill="hold"/>
                                        <p:tgtEl>
                                          <p:spTgt spid="295"/>
                                        </p:tgtEl>
                                        <p:attrNameLst>
                                          <p:attrName>ppt_x</p:attrName>
                                        </p:attrNameLst>
                                      </p:cBhvr>
                                      <p:tavLst>
                                        <p:tav tm="0">
                                          <p:val>
                                            <p:strVal val="#ppt_x"/>
                                          </p:val>
                                        </p:tav>
                                        <p:tav tm="100000">
                                          <p:val>
                                            <p:strVal val="#ppt_x"/>
                                          </p:val>
                                        </p:tav>
                                      </p:tavLst>
                                    </p:anim>
                                    <p:anim calcmode="lin" valueType="num">
                                      <p:cBhvr>
                                        <p:cTn id="53" dur="700" fill="hold"/>
                                        <p:tgtEl>
                                          <p:spTgt spid="295"/>
                                        </p:tgtEl>
                                        <p:attrNameLst>
                                          <p:attrName>ppt_y</p:attrName>
                                        </p:attrNameLst>
                                      </p:cBhvr>
                                      <p:tavLst>
                                        <p:tav tm="0">
                                          <p:val>
                                            <p:strVal val="1+#ppt_h/2"/>
                                          </p:val>
                                        </p:tav>
                                        <p:tav tm="100000">
                                          <p:val>
                                            <p:strVal val="#ppt_y"/>
                                          </p:val>
                                        </p:tav>
                                      </p:tavLst>
                                    </p:anim>
                                  </p:childTnLst>
                                </p:cTn>
                              </p:par>
                            </p:childTnLst>
                          </p:cTn>
                        </p:par>
                        <p:par>
                          <p:cTn id="54" fill="hold">
                            <p:stCondLst>
                              <p:cond delay="6400"/>
                            </p:stCondLst>
                            <p:childTnLst>
                              <p:par>
                                <p:cTn id="55" presetClass="entr" nodeType="afterEffect" presetSubtype="4" presetID="2" grpId="11" fill="hold">
                                  <p:stCondLst>
                                    <p:cond delay="0"/>
                                  </p:stCondLst>
                                  <p:iterate type="wd" backwards="0">
                                    <p:tmAbs val="0"/>
                                  </p:iterate>
                                  <p:childTnLst>
                                    <p:set>
                                      <p:cBhvr>
                                        <p:cTn id="56" fill="hold"/>
                                        <p:tgtEl>
                                          <p:spTgt spid="292"/>
                                        </p:tgtEl>
                                        <p:attrNameLst>
                                          <p:attrName>style.visibility</p:attrName>
                                        </p:attrNameLst>
                                      </p:cBhvr>
                                      <p:to>
                                        <p:strVal val="visible"/>
                                      </p:to>
                                    </p:set>
                                    <p:anim calcmode="lin" valueType="num">
                                      <p:cBhvr>
                                        <p:cTn id="57" dur="700" fill="hold"/>
                                        <p:tgtEl>
                                          <p:spTgt spid="292"/>
                                        </p:tgtEl>
                                        <p:attrNameLst>
                                          <p:attrName>ppt_x</p:attrName>
                                        </p:attrNameLst>
                                      </p:cBhvr>
                                      <p:tavLst>
                                        <p:tav tm="0">
                                          <p:val>
                                            <p:strVal val="#ppt_x"/>
                                          </p:val>
                                        </p:tav>
                                        <p:tav tm="100000">
                                          <p:val>
                                            <p:strVal val="#ppt_x"/>
                                          </p:val>
                                        </p:tav>
                                      </p:tavLst>
                                    </p:anim>
                                    <p:anim calcmode="lin" valueType="num">
                                      <p:cBhvr>
                                        <p:cTn id="58" dur="700" fill="hold"/>
                                        <p:tgtEl>
                                          <p:spTgt spid="292"/>
                                        </p:tgtEl>
                                        <p:attrNameLst>
                                          <p:attrName>ppt_y</p:attrName>
                                        </p:attrNameLst>
                                      </p:cBhvr>
                                      <p:tavLst>
                                        <p:tav tm="0">
                                          <p:val>
                                            <p:strVal val="1+#ppt_h/2"/>
                                          </p:val>
                                        </p:tav>
                                        <p:tav tm="100000">
                                          <p:val>
                                            <p:strVal val="#ppt_y"/>
                                          </p:val>
                                        </p:tav>
                                      </p:tavLst>
                                    </p:anim>
                                  </p:childTnLst>
                                </p:cTn>
                              </p:par>
                            </p:childTnLst>
                          </p:cTn>
                        </p:par>
                        <p:par>
                          <p:cTn id="59" fill="hold">
                            <p:stCondLst>
                              <p:cond delay="7100"/>
                            </p:stCondLst>
                            <p:childTnLst>
                              <p:par>
                                <p:cTn id="60" presetClass="entr" nodeType="afterEffect" presetSubtype="4" presetID="2" grpId="12" fill="hold">
                                  <p:stCondLst>
                                    <p:cond delay="0"/>
                                  </p:stCondLst>
                                  <p:iterate type="wd" backwards="0">
                                    <p:tmAbs val="0"/>
                                  </p:iterate>
                                  <p:childTnLst>
                                    <p:set>
                                      <p:cBhvr>
                                        <p:cTn id="61" fill="hold"/>
                                        <p:tgtEl>
                                          <p:spTgt spid="294"/>
                                        </p:tgtEl>
                                        <p:attrNameLst>
                                          <p:attrName>style.visibility</p:attrName>
                                        </p:attrNameLst>
                                      </p:cBhvr>
                                      <p:to>
                                        <p:strVal val="visible"/>
                                      </p:to>
                                    </p:set>
                                    <p:anim calcmode="lin" valueType="num">
                                      <p:cBhvr>
                                        <p:cTn id="62" dur="700" fill="hold"/>
                                        <p:tgtEl>
                                          <p:spTgt spid="294"/>
                                        </p:tgtEl>
                                        <p:attrNameLst>
                                          <p:attrName>ppt_x</p:attrName>
                                        </p:attrNameLst>
                                      </p:cBhvr>
                                      <p:tavLst>
                                        <p:tav tm="0">
                                          <p:val>
                                            <p:strVal val="#ppt_x"/>
                                          </p:val>
                                        </p:tav>
                                        <p:tav tm="100000">
                                          <p:val>
                                            <p:strVal val="#ppt_x"/>
                                          </p:val>
                                        </p:tav>
                                      </p:tavLst>
                                    </p:anim>
                                    <p:anim calcmode="lin" valueType="num">
                                      <p:cBhvr>
                                        <p:cTn id="63" dur="700" fill="hold"/>
                                        <p:tgtEl>
                                          <p:spTgt spid="294"/>
                                        </p:tgtEl>
                                        <p:attrNameLst>
                                          <p:attrName>ppt_y</p:attrName>
                                        </p:attrNameLst>
                                      </p:cBhvr>
                                      <p:tavLst>
                                        <p:tav tm="0">
                                          <p:val>
                                            <p:strVal val="1+#ppt_h/2"/>
                                          </p:val>
                                        </p:tav>
                                        <p:tav tm="100000">
                                          <p:val>
                                            <p:strVal val="#ppt_y"/>
                                          </p:val>
                                        </p:tav>
                                      </p:tavLst>
                                    </p:anim>
                                  </p:childTnLst>
                                </p:cTn>
                              </p:par>
                            </p:childTnLst>
                          </p:cTn>
                        </p:par>
                        <p:par>
                          <p:cTn id="64" fill="hold">
                            <p:stCondLst>
                              <p:cond delay="7800"/>
                            </p:stCondLst>
                            <p:childTnLst>
                              <p:par>
                                <p:cTn id="65" presetClass="entr" nodeType="afterEffect" presetSubtype="4" presetID="2" grpId="13" fill="hold">
                                  <p:stCondLst>
                                    <p:cond delay="0"/>
                                  </p:stCondLst>
                                  <p:iterate type="wd" backwards="0">
                                    <p:tmAbs val="0"/>
                                  </p:iterate>
                                  <p:childTnLst>
                                    <p:set>
                                      <p:cBhvr>
                                        <p:cTn id="66" fill="hold"/>
                                        <p:tgtEl>
                                          <p:spTgt spid="293"/>
                                        </p:tgtEl>
                                        <p:attrNameLst>
                                          <p:attrName>style.visibility</p:attrName>
                                        </p:attrNameLst>
                                      </p:cBhvr>
                                      <p:to>
                                        <p:strVal val="visible"/>
                                      </p:to>
                                    </p:set>
                                    <p:anim calcmode="lin" valueType="num">
                                      <p:cBhvr>
                                        <p:cTn id="67" dur="700" fill="hold"/>
                                        <p:tgtEl>
                                          <p:spTgt spid="293"/>
                                        </p:tgtEl>
                                        <p:attrNameLst>
                                          <p:attrName>ppt_x</p:attrName>
                                        </p:attrNameLst>
                                      </p:cBhvr>
                                      <p:tavLst>
                                        <p:tav tm="0">
                                          <p:val>
                                            <p:strVal val="#ppt_x"/>
                                          </p:val>
                                        </p:tav>
                                        <p:tav tm="100000">
                                          <p:val>
                                            <p:strVal val="#ppt_x"/>
                                          </p:val>
                                        </p:tav>
                                      </p:tavLst>
                                    </p:anim>
                                    <p:anim calcmode="lin" valueType="num">
                                      <p:cBhvr>
                                        <p:cTn id="68" dur="700" fill="hold"/>
                                        <p:tgtEl>
                                          <p:spTgt spid="293"/>
                                        </p:tgtEl>
                                        <p:attrNameLst>
                                          <p:attrName>ppt_y</p:attrName>
                                        </p:attrNameLst>
                                      </p:cBhvr>
                                      <p:tavLst>
                                        <p:tav tm="0">
                                          <p:val>
                                            <p:strVal val="1+#ppt_h/2"/>
                                          </p:val>
                                        </p:tav>
                                        <p:tav tm="100000">
                                          <p:val>
                                            <p:strVal val="#ppt_y"/>
                                          </p:val>
                                        </p:tav>
                                      </p:tavLst>
                                    </p:anim>
                                  </p:childTnLst>
                                </p:cTn>
                              </p:par>
                            </p:childTnLst>
                          </p:cTn>
                        </p:par>
                        <p:par>
                          <p:cTn id="69" fill="hold">
                            <p:stCondLst>
                              <p:cond delay="8500"/>
                            </p:stCondLst>
                            <p:childTnLst>
                              <p:par>
                                <p:cTn id="70" presetClass="entr" nodeType="afterEffect" presetSubtype="4" presetID="2" grpId="14" fill="hold">
                                  <p:stCondLst>
                                    <p:cond delay="0"/>
                                  </p:stCondLst>
                                  <p:iterate type="wd" backwards="0">
                                    <p:tmAbs val="0"/>
                                  </p:iterate>
                                  <p:childTnLst>
                                    <p:set>
                                      <p:cBhvr>
                                        <p:cTn id="71" fill="hold"/>
                                        <p:tgtEl>
                                          <p:spTgt spid="296"/>
                                        </p:tgtEl>
                                        <p:attrNameLst>
                                          <p:attrName>style.visibility</p:attrName>
                                        </p:attrNameLst>
                                      </p:cBhvr>
                                      <p:to>
                                        <p:strVal val="visible"/>
                                      </p:to>
                                    </p:set>
                                    <p:anim calcmode="lin" valueType="num">
                                      <p:cBhvr>
                                        <p:cTn id="72" dur="700" fill="hold"/>
                                        <p:tgtEl>
                                          <p:spTgt spid="296"/>
                                        </p:tgtEl>
                                        <p:attrNameLst>
                                          <p:attrName>ppt_x</p:attrName>
                                        </p:attrNameLst>
                                      </p:cBhvr>
                                      <p:tavLst>
                                        <p:tav tm="0">
                                          <p:val>
                                            <p:strVal val="#ppt_x"/>
                                          </p:val>
                                        </p:tav>
                                        <p:tav tm="100000">
                                          <p:val>
                                            <p:strVal val="#ppt_x"/>
                                          </p:val>
                                        </p:tav>
                                      </p:tavLst>
                                    </p:anim>
                                    <p:anim calcmode="lin" valueType="num">
                                      <p:cBhvr>
                                        <p:cTn id="73" dur="700" fill="hold"/>
                                        <p:tgtEl>
                                          <p:spTgt spid="296"/>
                                        </p:tgtEl>
                                        <p:attrNameLst>
                                          <p:attrName>ppt_y</p:attrName>
                                        </p:attrNameLst>
                                      </p:cBhvr>
                                      <p:tavLst>
                                        <p:tav tm="0">
                                          <p:val>
                                            <p:strVal val="1+#ppt_h/2"/>
                                          </p:val>
                                        </p:tav>
                                        <p:tav tm="100000">
                                          <p:val>
                                            <p:strVal val="#ppt_y"/>
                                          </p:val>
                                        </p:tav>
                                      </p:tavLst>
                                    </p:anim>
                                  </p:childTnLst>
                                </p:cTn>
                              </p:par>
                            </p:childTnLst>
                          </p:cTn>
                        </p:par>
                        <p:par>
                          <p:cTn id="74" fill="hold">
                            <p:stCondLst>
                              <p:cond delay="9200"/>
                            </p:stCondLst>
                            <p:childTnLst>
                              <p:par>
                                <p:cTn id="75" presetClass="entr" nodeType="afterEffect" presetSubtype="4" presetID="2" grpId="15" fill="hold">
                                  <p:stCondLst>
                                    <p:cond delay="0"/>
                                  </p:stCondLst>
                                  <p:iterate type="wd" backwards="0">
                                    <p:tmAbs val="0"/>
                                  </p:iterate>
                                  <p:childTnLst>
                                    <p:set>
                                      <p:cBhvr>
                                        <p:cTn id="76" fill="hold"/>
                                        <p:tgtEl>
                                          <p:spTgt spid="290"/>
                                        </p:tgtEl>
                                        <p:attrNameLst>
                                          <p:attrName>style.visibility</p:attrName>
                                        </p:attrNameLst>
                                      </p:cBhvr>
                                      <p:to>
                                        <p:strVal val="visible"/>
                                      </p:to>
                                    </p:set>
                                    <p:anim calcmode="lin" valueType="num">
                                      <p:cBhvr>
                                        <p:cTn id="77" dur="700" fill="hold"/>
                                        <p:tgtEl>
                                          <p:spTgt spid="290"/>
                                        </p:tgtEl>
                                        <p:attrNameLst>
                                          <p:attrName>ppt_x</p:attrName>
                                        </p:attrNameLst>
                                      </p:cBhvr>
                                      <p:tavLst>
                                        <p:tav tm="0">
                                          <p:val>
                                            <p:strVal val="#ppt_x"/>
                                          </p:val>
                                        </p:tav>
                                        <p:tav tm="100000">
                                          <p:val>
                                            <p:strVal val="#ppt_x"/>
                                          </p:val>
                                        </p:tav>
                                      </p:tavLst>
                                    </p:anim>
                                    <p:anim calcmode="lin" valueType="num">
                                      <p:cBhvr>
                                        <p:cTn id="78" dur="700" fill="hold"/>
                                        <p:tgtEl>
                                          <p:spTgt spid="290"/>
                                        </p:tgtEl>
                                        <p:attrNameLst>
                                          <p:attrName>ppt_y</p:attrName>
                                        </p:attrNameLst>
                                      </p:cBhvr>
                                      <p:tavLst>
                                        <p:tav tm="0">
                                          <p:val>
                                            <p:strVal val="1+#ppt_h/2"/>
                                          </p:val>
                                        </p:tav>
                                        <p:tav tm="100000">
                                          <p:val>
                                            <p:strVal val="#ppt_y"/>
                                          </p:val>
                                        </p:tav>
                                      </p:tavLst>
                                    </p:anim>
                                  </p:childTnLst>
                                </p:cTn>
                              </p:par>
                            </p:childTnLst>
                          </p:cTn>
                        </p:par>
                        <p:par>
                          <p:cTn id="79" fill="hold">
                            <p:stCondLst>
                              <p:cond delay="9900"/>
                            </p:stCondLst>
                            <p:childTnLst>
                              <p:par>
                                <p:cTn id="80" presetClass="entr" nodeType="afterEffect" presetSubtype="4" presetID="2" grpId="16" fill="hold">
                                  <p:stCondLst>
                                    <p:cond delay="0"/>
                                  </p:stCondLst>
                                  <p:iterate type="wd" backwards="0">
                                    <p:tmAbs val="0"/>
                                  </p:iterate>
                                  <p:childTnLst>
                                    <p:set>
                                      <p:cBhvr>
                                        <p:cTn id="81" fill="hold"/>
                                        <p:tgtEl>
                                          <p:spTgt spid="291"/>
                                        </p:tgtEl>
                                        <p:attrNameLst>
                                          <p:attrName>style.visibility</p:attrName>
                                        </p:attrNameLst>
                                      </p:cBhvr>
                                      <p:to>
                                        <p:strVal val="visible"/>
                                      </p:to>
                                    </p:set>
                                    <p:anim calcmode="lin" valueType="num">
                                      <p:cBhvr>
                                        <p:cTn id="82" dur="700" fill="hold"/>
                                        <p:tgtEl>
                                          <p:spTgt spid="291"/>
                                        </p:tgtEl>
                                        <p:attrNameLst>
                                          <p:attrName>ppt_x</p:attrName>
                                        </p:attrNameLst>
                                      </p:cBhvr>
                                      <p:tavLst>
                                        <p:tav tm="0">
                                          <p:val>
                                            <p:strVal val="#ppt_x"/>
                                          </p:val>
                                        </p:tav>
                                        <p:tav tm="100000">
                                          <p:val>
                                            <p:strVal val="#ppt_x"/>
                                          </p:val>
                                        </p:tav>
                                      </p:tavLst>
                                    </p:anim>
                                    <p:anim calcmode="lin" valueType="num">
                                      <p:cBhvr>
                                        <p:cTn id="83" dur="700" fill="hold"/>
                                        <p:tgtEl>
                                          <p:spTgt spid="291"/>
                                        </p:tgtEl>
                                        <p:attrNameLst>
                                          <p:attrName>ppt_y</p:attrName>
                                        </p:attrNameLst>
                                      </p:cBhvr>
                                      <p:tavLst>
                                        <p:tav tm="0">
                                          <p:val>
                                            <p:strVal val="1+#ppt_h/2"/>
                                          </p:val>
                                        </p:tav>
                                        <p:tav tm="100000">
                                          <p:val>
                                            <p:strVal val="#ppt_y"/>
                                          </p:val>
                                        </p:tav>
                                      </p:tavLst>
                                    </p:anim>
                                  </p:childTnLst>
                                </p:cTn>
                              </p:par>
                            </p:childTnLst>
                          </p:cTn>
                        </p:par>
                        <p:par>
                          <p:cTn id="84" fill="hold">
                            <p:stCondLst>
                              <p:cond delay="10600"/>
                            </p:stCondLst>
                            <p:childTnLst>
                              <p:par>
                                <p:cTn id="85" presetClass="entr" nodeType="afterEffect" presetSubtype="4" presetID="2" grpId="17" fill="hold">
                                  <p:stCondLst>
                                    <p:cond delay="0"/>
                                  </p:stCondLst>
                                  <p:iterate type="el" backwards="0">
                                    <p:tmAbs val="0"/>
                                  </p:iterate>
                                  <p:childTnLst>
                                    <p:set>
                                      <p:cBhvr>
                                        <p:cTn id="86" fill="hold"/>
                                        <p:tgtEl>
                                          <p:spTgt spid="308"/>
                                        </p:tgtEl>
                                        <p:attrNameLst>
                                          <p:attrName>style.visibility</p:attrName>
                                        </p:attrNameLst>
                                      </p:cBhvr>
                                      <p:to>
                                        <p:strVal val="visible"/>
                                      </p:to>
                                    </p:set>
                                    <p:anim calcmode="lin" valueType="num">
                                      <p:cBhvr>
                                        <p:cTn id="87" dur="600" fill="hold"/>
                                        <p:tgtEl>
                                          <p:spTgt spid="308"/>
                                        </p:tgtEl>
                                        <p:attrNameLst>
                                          <p:attrName>ppt_x</p:attrName>
                                        </p:attrNameLst>
                                      </p:cBhvr>
                                      <p:tavLst>
                                        <p:tav tm="0">
                                          <p:val>
                                            <p:strVal val="#ppt_x"/>
                                          </p:val>
                                        </p:tav>
                                        <p:tav tm="100000">
                                          <p:val>
                                            <p:strVal val="#ppt_x"/>
                                          </p:val>
                                        </p:tav>
                                      </p:tavLst>
                                    </p:anim>
                                    <p:anim calcmode="lin" valueType="num">
                                      <p:cBhvr>
                                        <p:cTn id="88" dur="600" fill="hold"/>
                                        <p:tgtEl>
                                          <p:spTgt spid="308"/>
                                        </p:tgtEl>
                                        <p:attrNameLst>
                                          <p:attrName>ppt_y</p:attrName>
                                        </p:attrNameLst>
                                      </p:cBhvr>
                                      <p:tavLst>
                                        <p:tav tm="0">
                                          <p:val>
                                            <p:strVal val="1+#ppt_h/2"/>
                                          </p:val>
                                        </p:tav>
                                        <p:tav tm="100000">
                                          <p:val>
                                            <p:strVal val="#ppt_y"/>
                                          </p:val>
                                        </p:tav>
                                      </p:tavLst>
                                    </p:anim>
                                  </p:childTnLst>
                                </p:cTn>
                              </p:par>
                            </p:childTnLst>
                          </p:cTn>
                        </p:par>
                        <p:par>
                          <p:cTn id="89" fill="hold">
                            <p:stCondLst>
                              <p:cond delay="11200"/>
                            </p:stCondLst>
                            <p:childTnLst>
                              <p:par>
                                <p:cTn id="90" presetClass="exit" nodeType="afterEffect" presetSubtype="1" presetID="2" grpId="18" fill="hold">
                                  <p:stCondLst>
                                    <p:cond delay="0"/>
                                  </p:stCondLst>
                                  <p:iterate type="el" backwards="0">
                                    <p:tmAbs val="0"/>
                                  </p:iterate>
                                  <p:childTnLst>
                                    <p:anim calcmode="lin" valueType="num">
                                      <p:cBhvr>
                                        <p:cTn id="91" dur="600" fill="hold"/>
                                        <p:tgtEl>
                                          <p:spTgt spid="307"/>
                                        </p:tgtEl>
                                        <p:attrNameLst>
                                          <p:attrName>ppt_x</p:attrName>
                                        </p:attrNameLst>
                                      </p:cBhvr>
                                      <p:tavLst>
                                        <p:tav tm="0">
                                          <p:val>
                                            <p:strVal val="ppt_x"/>
                                          </p:val>
                                        </p:tav>
                                        <p:tav tm="100000">
                                          <p:val>
                                            <p:strVal val="ppt_x"/>
                                          </p:val>
                                        </p:tav>
                                      </p:tavLst>
                                    </p:anim>
                                    <p:anim calcmode="lin" valueType="num">
                                      <p:cBhvr>
                                        <p:cTn id="92" dur="600" fill="hold"/>
                                        <p:tgtEl>
                                          <p:spTgt spid="307"/>
                                        </p:tgtEl>
                                        <p:attrNameLst>
                                          <p:attrName>ppt_y</p:attrName>
                                        </p:attrNameLst>
                                      </p:cBhvr>
                                      <p:tavLst>
                                        <p:tav tm="0">
                                          <p:val>
                                            <p:strVal val="ppt_y"/>
                                          </p:val>
                                        </p:tav>
                                        <p:tav tm="100000">
                                          <p:val>
                                            <p:strVal val="0-ppt_h/2"/>
                                          </p:val>
                                        </p:tav>
                                      </p:tavLst>
                                    </p:anim>
                                    <p:set>
                                      <p:cBhvr>
                                        <p:cTn id="93" fill="hold">
                                          <p:stCondLst>
                                            <p:cond delay="599"/>
                                          </p:stCondLst>
                                        </p:cTn>
                                        <p:tgtEl>
                                          <p:spTgt spid="3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2" grpId="7"/>
      <p:bldP build="whole" bldLvl="1" animBg="1" rev="0" advAuto="0" spid="301" grpId="5"/>
      <p:bldP build="whole" bldLvl="1" animBg="1" rev="0" advAuto="0" spid="308" grpId="17"/>
      <p:bldP build="whole" bldLvl="1" animBg="1" rev="0" advAuto="0" spid="307" grpId="18"/>
      <p:bldP build="whole" bldLvl="1" animBg="1" rev="0" advAuto="0" spid="300" grpId="2"/>
      <p:bldP build="whole" bldLvl="1" animBg="1" rev="0" advAuto="0" spid="298" grpId="1"/>
      <p:bldP build="whole" bldLvl="1" animBg="1" rev="0" advAuto="0" spid="295" grpId="10"/>
      <p:bldP build="whole" bldLvl="1" animBg="1" rev="0" advAuto="0" spid="297" grpId="4"/>
      <p:bldP build="whole" bldLvl="1" animBg="1" rev="0" advAuto="0" spid="292" grpId="11"/>
      <p:bldP build="whole" bldLvl="1" animBg="1" rev="0" advAuto="0" spid="299" grpId="8"/>
      <p:bldP build="whole" bldLvl="1" animBg="1" rev="0" advAuto="0" spid="294" grpId="12"/>
      <p:bldP build="whole" bldLvl="1" animBg="1" rev="0" advAuto="0" spid="293" grpId="13"/>
      <p:bldP build="whole" bldLvl="1" animBg="1" rev="0" advAuto="0" spid="303" grpId="3"/>
      <p:bldP build="whole" bldLvl="1" animBg="1" rev="0" advAuto="0" spid="305" grpId="6"/>
      <p:bldP build="whole" bldLvl="1" animBg="1" rev="0" advAuto="0" spid="296" grpId="14"/>
      <p:bldP build="whole" bldLvl="1" animBg="1" rev="0" advAuto="0" spid="290" grpId="15"/>
      <p:bldP build="whole" bldLvl="1" animBg="1" rev="0" advAuto="0" spid="291" grpId="16"/>
      <p:bldP build="whole" bldLvl="1" animBg="1" rev="0" advAuto="0" spid="304" grpId="9"/>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9" name="成组"/>
          <p:cNvGrpSpPr/>
          <p:nvPr/>
        </p:nvGrpSpPr>
        <p:grpSpPr>
          <a:xfrm>
            <a:off x="-907404" y="-1341400"/>
            <a:ext cx="25957543" cy="13146255"/>
            <a:chOff x="0" y="0"/>
            <a:chExt cx="25957542" cy="13146253"/>
          </a:xfrm>
        </p:grpSpPr>
        <p:sp>
          <p:nvSpPr>
            <p:cNvPr id="312" name="友們，請僧團聽我（說），我們有些學處是與在家人有關的，而且在家人也知道：『這確實是沙門釋迦子所允許的（kappati），這確實是（他們）不允許的。』假如我們捨棄小、隨小學處，（他們）將會說：『沙門喬達摩為弟子們所制定的學處（只到他）荼毘之時（dhūmakālika），當導師在世時，（他們）學習這些學處，現在導師般涅槃，他們就不學習這些學處了。』僧團對（世尊）所未制定的（學處）不應（再）制定，已制定的（學處）不應該廢除，應依所制定的學處來受持、奉行。（假如）具壽同意（khamati,忍可）共許（世尊）所未制定的（學處）不應（再）制定，已制定的（學處）不應該廢除，應依所制定的學處來受持、奉行者請保持默然，不同意者請說出來。"/>
            <p:cNvSpPr/>
            <p:nvPr/>
          </p:nvSpPr>
          <p:spPr>
            <a:xfrm>
              <a:off x="9097406" y="9348052"/>
              <a:ext cx="805296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友們，請僧團聽我（說），我們有些學處是與在家人有關的，而且在家人也知道：『這確實是沙門釋迦子所允許的（kappati），這確實是（他們）不允許的。』假如我們捨棄小、隨小學處，（他們）將會說：『沙門喬達摩為弟子們所制定的學處（只到他）荼毘之時（dhūmakālika），當導師在世時，（他們）學習這些學處，現在導師般涅槃，他們就不學習這些學處了。』僧團對（世尊）所未制定的（學處）不應（再）制定，已制定的（學處）不應該廢除，應依所制定的學處來受持、奉行。（假如）具壽同意（khamati,忍可）共許（世尊）所未制定的（學處）不應（再）制定，已制定的（學處）不應該廢除，應依所制定的學處來受持、奉行者請保持默然，不同意者請說出來。</a:t>
              </a:r>
            </a:p>
          </p:txBody>
        </p:sp>
        <p:sp>
          <p:nvSpPr>
            <p:cNvPr id="313" name="此中，凡是在決定之後說：「或者我說這些」，若他依普通世間人的語言，（對方）聽到後在（心路過程的）轉向時即瞭解，如此只是語的無間。他知道：「對這（出家狀態）不滿」，或「希求居家的狀態」，以某種方式而捨棄（戒）學的情況，才成為已捨棄（戒）學。又，當在後來〔後分〕想：「他所說的是什麼意思？」之後才瞭解，或者由其他（方式、人）才瞭解，則未成為捨棄（戒）學。在未決定而告知，假如以所說的方式，而那個人（類）瞭解語義，則成為已捨棄（戒）學。如此知解而成為捨棄（戒學），而非沒有該（知解）。"/>
            <p:cNvSpPr/>
            <p:nvPr/>
          </p:nvSpPr>
          <p:spPr>
            <a:xfrm>
              <a:off x="17447173" y="13146253"/>
              <a:ext cx="805296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  此中，凡是在決定之後說：「或者我說這些」，若他依普通世間人的語言，（對方）聽到後在（心路過程的）轉向時即瞭解，如此只是語的無間。他知道：「對這（出家狀態）不滿」，或「希求居家的狀態」，以某種方式而捨棄（戒）學的情況，才成為已捨棄（戒）學。又，當在後來〔後分〕想：「他所說的是什麼意思？」之後才瞭解，或者由其他（方式、人）才瞭解，則未成為捨棄（戒）學。在未決定而告知，假如以所說的方式，而那個人（類）瞭解語義，則成為已捨棄（戒）學。如此知解而成為捨棄（戒學），而非沒有該（知解）。</a:t>
              </a:r>
            </a:p>
          </p:txBody>
        </p:sp>
        <p:sp>
          <p:nvSpPr>
            <p:cNvPr id="314" name="我聽到這樣：…"/>
            <p:cNvSpPr/>
            <p:nvPr/>
          </p:nvSpPr>
          <p:spPr>
            <a:xfrm>
              <a:off x="269748" y="464897"/>
              <a:ext cx="866965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a:defRPr b="0" sz="2600">
                  <a:solidFill>
                    <a:srgbClr val="FFFFFF"/>
                  </a:solidFill>
                </a:defRPr>
              </a:pPr>
              <a:r>
                <a:t>我聽到這樣：</a:t>
              </a:r>
            </a:p>
            <a:p>
              <a:pPr algn="l">
                <a:defRPr b="0" sz="2600">
                  <a:solidFill>
                    <a:srgbClr val="FFFFFF"/>
                  </a:solidFill>
                </a:defRPr>
              </a:pPr>
              <a:r>
                <a:t>有一次，世尊住在舍衛城祇樹林給孤獨園。那時，當夜已深時，容色絕佳的某位天神使整個祇樹林發光後，去見世尊。抵達後，向世尊問訊，接著在一旁站立。在一旁站好後，那位天神對世尊這麼說：「親愛的先生！你怎樣渡過洪水呢？」「朋友！我無住立、無用力地渡過洪水。」</a:t>
              </a:r>
            </a:p>
            <a:p>
              <a:pPr algn="l">
                <a:defRPr b="0" sz="2600">
                  <a:solidFill>
                    <a:srgbClr val="FFFFFF"/>
                  </a:solidFill>
                </a:defRPr>
              </a:pPr>
              <a:r>
                <a:t>「親愛的先生！但，你怎樣我無住立、無用力地渡過洪水呢？」「朋友！當我住立時，那時，我沈沒；朋友！當我用力時，那時，我被飄走，朋友！這樣，我無住立、無用力地渡過洪水。」「經過好久後，終於，我看見了般涅槃的婆羅門：無住立、無用力地，已渡對世間的執著。」</a:t>
              </a:r>
            </a:p>
            <a:p>
              <a:pPr algn="l">
                <a:defRPr b="0" sz="2600">
                  <a:solidFill>
                    <a:srgbClr val="FFFFFF"/>
                  </a:solidFill>
                </a:defRPr>
              </a:pPr>
              <a:r>
                <a:t>這就是那位天神所說，大師認可了。那時，那位天神［心想］：「大師認可我了。」向世尊問訊，然後作右繞，接著就在那裡消失了。</a:t>
              </a:r>
            </a:p>
          </p:txBody>
        </p:sp>
        <p:sp>
          <p:nvSpPr>
            <p:cNvPr id="315" name="「如是(pg. 1.0370)我聞（Evaṃ me sutaṃ）」──即《思量經》。 此中，「在跋嘎（Bhaggesu）」──即在如此名稱的國家，當知語義只是依照那裡（的國名）來說而已。「在孫蘇瑪拉笈拉（Suṃsumāragire,鱷魚笈拉）」──即在如此名稱的城。據說在尋找確定城地的那天，在不遠的水池有鱷魚（suṃsumāra）叫出「笈拉（gira）」的聲音，所以在建城完成後，即取名為「孫蘇瑪拉笈拉」（城）。「北薩卡拉林（bhesakaḷāvane）」──即在名為北薩卡拉的林。也誦成「北薩嘎拉林（bhesagaḷāvane）」。「鹿野苑（migadāye）」──由於該林能帶給鹿群在（進入後）沒有怖畏，因此稱為「鹿野苑」。「邀請（pavāreti）」──即使令希求〔使令想要〕。「請勸告（vadantu）」──請以教誡、教導來勸告；即是請（求）教導之意。    「我應當被勸告（vacanīyomhi）」──你們應當勸告我；即應當教誡、教導（我）之意。「然而（假如）他是難受勸告者（so ca hoti dubbaco）」──然而他是難以（接受）勸告；即無法勸告（他）。"/>
            <p:cNvSpPr/>
            <p:nvPr/>
          </p:nvSpPr>
          <p:spPr>
            <a:xfrm>
              <a:off x="17562372" y="4122748"/>
              <a:ext cx="839517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  「如是(pg. 1.0370)我聞（Evaṃ me sutaṃ）」──即《思量經》。 此中，「在跋嘎（Bhaggesu）」──即在如此名稱的國家，當知語義只是依照那裡（的國名）來說而已。「在孫蘇瑪拉笈拉（Suṃsumāragire,鱷魚笈拉）」──即在如此名稱的城。據說在尋找確定城地的那天，在不遠的水池有鱷魚（suṃsumāra）叫出「笈拉（gira）」的聲音，所以在建城完成後，即取名為「孫蘇瑪拉笈拉」（城）。「北薩卡拉林（bhesakaḷāvane）」──即在名為北薩卡拉的林。也誦成「北薩嘎拉林（bhesagaḷāvane）」。「鹿野苑（migadāye）」──由於該林能帶給鹿群在（進入後）沒有怖畏，因此稱為「鹿野苑」。「邀請（pavāreti）」──即使令希求〔使令想要〕。「請勸告（vadantu）」──請以教誡、教導來勸告；即是請（求）教導之意。    「我應當被勸告（vacanīyomhi）」──你們應當勸告我；即應當教誡、教導（我）之意。「然而（假如）他是難受勸告者（so ca hoti dubbaco）」──然而他是難以（接受）勸告；即無法勸告（他）。</a:t>
              </a:r>
            </a:p>
          </p:txBody>
        </p:sp>
        <p:sp>
          <p:nvSpPr>
            <p:cNvPr id="316" name="「諸比丘，具有九支的俗人家，如果還沒有前往就不可前往，假如已經前往則不可坐下來。是哪九支呢？…"/>
            <p:cNvSpPr/>
            <p:nvPr/>
          </p:nvSpPr>
          <p:spPr>
            <a:xfrm>
              <a:off x="9097407" y="882013"/>
              <a:ext cx="805296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a:defRPr b="0" sz="2600">
                  <a:solidFill>
                    <a:srgbClr val="FFFFFF"/>
                  </a:solidFill>
                </a:defRPr>
              </a:pPr>
              <a:r>
                <a:t>「諸比丘，具有九支的俗人家，如果還沒有前往就不可前往，假如已經前往則不可坐下來。是哪九支呢？</a:t>
              </a:r>
            </a:p>
            <a:p>
              <a:pPr algn="l">
                <a:defRPr b="0" sz="2600">
                  <a:solidFill>
                    <a:srgbClr val="FFFFFF"/>
                  </a:solidFill>
                </a:defRPr>
              </a:pPr>
              <a:r>
                <a:t>不以歡喜心從座位起來歡迎，不以歡喜心來禮敬，不以歡喜心請就座，隱藏所有（有食物可布施但卻藏起來說沒有），即使有很多食物卻布施很少食物，即使有勝妙的食物卻布施粗劣的食物，不以恭敬心而不恭敬的布施，不近坐聽聞佛法，說法時不恭敬地聽聞。</a:t>
              </a:r>
            </a:p>
            <a:p>
              <a:pPr algn="l">
                <a:defRPr b="0" sz="2600">
                  <a:solidFill>
                    <a:srgbClr val="FFFFFF"/>
                  </a:solidFill>
                </a:defRPr>
              </a:pPr>
              <a:r>
                <a:t>諸比丘，具有這九支的俗人家，如果還沒有前往就不可前往，假如已經前往則不可坐下來。諸比丘，具有九支的俗人家，如果還沒有前往可以前往，假如已經前往則可以坐下來。是哪九支呢？以歡喜心從座位起來歡迎，以歡喜心來禮敬，以歡喜心請就座，不隱藏所有（有食物可布施但不藏起來說沒有），有很多食物也布施很多食物，有勝妙的食物也布施勝妙的食物，以恭敬心而非不恭敬的布施，近坐聽聞佛法，說法時恭敬地聽聞。諸比丘，具有這九支的俗人家，如果還沒有前往可以前往，假如已經前往則可以坐下來。」</a:t>
              </a:r>
            </a:p>
          </p:txBody>
        </p:sp>
        <p:sp>
          <p:nvSpPr>
            <p:cNvPr id="317" name="迦葉！這是可能的，智者們經審問、質問、追究，會這麼說：『凡尊師們的這些不善法、名為不善的；有罪過的、名為有罪過的；不應實行的、名為不應實行的；對聖者不適當的、名為對聖者不適當的；黑的、名為黑的，喬達摩的弟子僧團在這些法上完整地捨斷後轉起，［而非］其他團體的阿闍梨尊師們的弟子僧團。』迦葉！像這樣，智者們經審問、質問、追究，在那裡，他們大多數會讚賞我們。"/>
            <p:cNvSpPr/>
            <p:nvPr/>
          </p:nvSpPr>
          <p:spPr>
            <a:xfrm>
              <a:off x="17593981" y="0"/>
              <a:ext cx="775935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defRPr b="0" sz="2600">
                  <a:solidFill>
                    <a:srgbClr val="FFFFFF"/>
                  </a:solidFill>
                </a:defRPr>
              </a:lvl1pPr>
            </a:lstStyle>
            <a:p>
              <a:pPr/>
              <a:r>
                <a:t>迦葉！這是可能的，智者們經審問、質問、追究，會這麼說：『凡尊師們的這些不善法、名為不善的；有罪過的、名為有罪過的；不應實行的、名為不應實行的；對聖者不適當的、名為對聖者不適當的；黑的、名為黑的，喬達摩的弟子僧團在這些法上完整地捨斷後轉起，［而非］其他團體的阿闍梨尊師們的弟子僧團。』迦葉！像這樣，智者們經審問、質問、追究，在那裡，他們大多數會讚賞我們。</a:t>
              </a:r>
            </a:p>
          </p:txBody>
        </p:sp>
        <p:sp>
          <p:nvSpPr>
            <p:cNvPr id="318" name="「學友們！有賢智的剎帝利們（中略）賢智的沙門們，可能問到各國的比丘問題，學友們！賢智者考察的是：『那麼，尊者們的大師有什麼論說？有什麼教說呢？』學友們！當被這麼問時，你們應當這麼回答：『道友們！大師教導欲貪的調伏。』學友們！當聽了這樣的解答，有賢智的剎帝利們、（中略）賢智的沙門們，可能問進一步的問題，學友們！賢智者考察的是：『那麼，尊者們的大師對於什麼教導欲貪的調伏呢？』學友們！當被這麼問時，你們應當這麼回答：『道友們！大師對於色教導欲貪的調伏，對於受對於想對於行大師對於識教導欲貪的調伏。』學友們！當聽了這樣的解答，有賢智的剎帝利們（中略）賢智的沙門們，可能問進一步的問題，學友們！賢智者考察的是：『那麼，看到什麼過患，尊者們的大師對於色教導欲貪的調伏，對於受對於想對於行大師對於識教導欲貪的調伏呢？』學友們！當被這麼問時，你們應當這麼回答：『道友們！如果對於色未離貪、未離意欲、未離情愛、未離渴望、未離熱惱、未離渴愛，以色的變易、變異而生起愁、悲、苦、憂、絕望。…"/>
            <p:cNvSpPr/>
            <p:nvPr/>
          </p:nvSpPr>
          <p:spPr>
            <a:xfrm>
              <a:off x="0" y="7538459"/>
              <a:ext cx="88006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a:defRPr b="0" sz="2600">
                  <a:solidFill>
                    <a:srgbClr val="FFFFFF"/>
                  </a:solidFill>
                </a:defRPr>
              </a:pPr>
              <a:r>
                <a:t>「學友們！有賢智的剎帝利們（中略）賢智的沙門們，可能問到各國的比丘問題，學友們！賢智者考察的是：『那麼，尊者們的大師有什麼論說？有什麼教說呢？』學友們！當被這麼問時，你們應當這麼回答：『道友們！大師教導欲貪的調伏。』學友們！當聽了這樣的解答，有賢智的剎帝利們、（中略）賢智的沙門們，可能問進一步的問題，學友們！賢智者考察的是：『那麼，尊者們的大師對於什麼教導欲貪的調伏呢？』學友們！當被這麼問時，你們應當這麼回答：『道友們！大師對於色教導欲貪的調伏，對於受對於想對於行大師對於識教導欲貪的調伏。』學友們！當聽了這樣的解答，有賢智的剎帝利們（中略）賢智的沙門們，可能問進一步的問題，學友們！賢智者考察的是：『那麼，看到什麼過患，尊者們的大師對於色教導欲貪的調伏，對於受對於想對於行大師對於識教導欲貪的調伏呢？』學友們！當被這麼問時，你們應當這麼回答：『道友們！如果對於色未離貪、未離意欲、未離情愛、未離渴望、未離熱惱、未離渴愛，以色的變易、變異而生起愁、悲、苦、憂、絕望。</a:t>
              </a:r>
            </a:p>
            <a:p>
              <a:pPr algn="l">
                <a:defRPr b="0" sz="2600">
                  <a:solidFill>
                    <a:srgbClr val="FFFFFF"/>
                  </a:solidFill>
                </a:defRPr>
              </a:pPr>
              <a:r>
                <a:t>對於受對於想對於行未離貪、未離意欲、未離情愛、未離渴望、未離熱惱、未離渴愛，以行的變易、變異而生起愁、悲、苦、憂、絕望。對於識未離貪、未離意欲、未離情愛、未離渴望、未離熱惱、未離渴愛，以識的變易、變異而生起愁、悲、苦、憂、絕望。</a:t>
              </a:r>
            </a:p>
            <a:p>
              <a:pPr algn="l">
                <a:defRPr b="0" sz="2600">
                  <a:solidFill>
                    <a:srgbClr val="FFFFFF"/>
                  </a:solidFill>
                </a:defRPr>
              </a:pPr>
              <a:r>
                <a:t>看到了這個過患，大師對於色教導欲貪的調伏，對於受對於想對於行大師對於識教導欲貪的調伏。』</a:t>
              </a:r>
            </a:p>
            <a:p>
              <a:pPr algn="l">
                <a:defRPr b="0" sz="2600">
                  <a:solidFill>
                    <a:srgbClr val="FFFFFF"/>
                  </a:solidFill>
                </a:defRPr>
              </a:pPr>
              <a:r>
                <a:t>學友們！當聽了這樣的解答，有賢智的剎帝利們、賢智的婆羅門們、賢智的屋主們、賢智的沙門們，可能問進一步的問題，學友們！賢智者考察的是：『那麼，看到了什麼效益，大師對於色教導欲貪的調伏，對於受對於想對於行大師對於識教導欲貪的調伏呢？』</a:t>
              </a:r>
            </a:p>
          </p:txBody>
        </p:sp>
      </p:grpSp>
      <p:sp>
        <p:nvSpPr>
          <p:cNvPr id="320" name="矩形"/>
          <p:cNvSpPr/>
          <p:nvPr/>
        </p:nvSpPr>
        <p:spPr>
          <a:xfrm>
            <a:off x="-1013767" y="-725131"/>
            <a:ext cx="26411536" cy="14736420"/>
          </a:xfrm>
          <a:prstGeom prst="rect">
            <a:avLst/>
          </a:prstGeom>
          <a:solidFill>
            <a:srgbClr val="000000">
              <a:alpha val="50000"/>
            </a:srgbClr>
          </a:solidFill>
          <a:ln w="12700">
            <a:miter lim="400000"/>
          </a:ln>
        </p:spPr>
        <p:txBody>
          <a:bodyPr lIns="50800" tIns="50800" rIns="50800" bIns="50800" anchor="ctr"/>
          <a:lstStyle/>
          <a:p>
            <a:pPr>
              <a:defRPr b="0" sz="3200">
                <a:solidFill>
                  <a:srgbClr val="FFFFFF"/>
                </a:solidFill>
                <a:latin typeface="Helvetica Neue Medium"/>
                <a:ea typeface="Helvetica Neue Medium"/>
                <a:cs typeface="Helvetica Neue Medium"/>
                <a:sym typeface="Helvetica Neue Medium"/>
              </a:defRPr>
            </a:pPr>
          </a:p>
        </p:txBody>
      </p:sp>
      <p:sp>
        <p:nvSpPr>
          <p:cNvPr id="321" name="134 Years    / 1 __"/>
          <p:cNvSpPr txBox="1"/>
          <p:nvPr/>
        </p:nvSpPr>
        <p:spPr>
          <a:xfrm>
            <a:off x="6797357" y="5672772"/>
            <a:ext cx="9773286" cy="23704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0">
                <a:solidFill>
                  <a:srgbClr val="FFFFFF"/>
                </a:solidFill>
                <a:latin typeface="+mn-lt"/>
                <a:ea typeface="+mn-ea"/>
                <a:cs typeface="+mn-cs"/>
                <a:sym typeface="Helvetica Neue"/>
              </a:defRPr>
            </a:pPr>
            <a:r>
              <a:t>134 Years </a:t>
            </a:r>
            <a:r>
              <a:rPr sz="5000"/>
              <a:t>/ </a:t>
            </a:r>
          </a:p>
        </p:txBody>
      </p:sp>
      <p:sp>
        <p:nvSpPr>
          <p:cNvPr id="322" name="27.57M Chinese characters"/>
          <p:cNvSpPr txBox="1"/>
          <p:nvPr/>
        </p:nvSpPr>
        <p:spPr>
          <a:xfrm>
            <a:off x="7394574" y="5683076"/>
            <a:ext cx="9646921" cy="31819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0">
                <a:solidFill>
                  <a:srgbClr val="FFFFFF"/>
                </a:solidFill>
                <a:latin typeface="+mn-lt"/>
                <a:ea typeface="+mn-ea"/>
                <a:cs typeface="+mn-cs"/>
                <a:sym typeface="Helvetica Neue"/>
              </a:defRPr>
            </a:pPr>
            <a:r>
              <a:t>27,570,000</a:t>
            </a:r>
          </a:p>
          <a:p>
            <a:pPr>
              <a:defRPr sz="5000">
                <a:solidFill>
                  <a:srgbClr val="FFFFFF"/>
                </a:solidFill>
                <a:latin typeface="+mn-lt"/>
                <a:ea typeface="+mn-ea"/>
                <a:cs typeface="+mn-cs"/>
                <a:sym typeface="Helvetica Neue"/>
              </a:defRPr>
            </a:pPr>
            <a:r>
              <a:t>Chinese characters</a:t>
            </a:r>
          </a:p>
        </p:txBody>
      </p:sp>
      <p:sp>
        <p:nvSpPr>
          <p:cNvPr id="323" name="男性"/>
          <p:cNvSpPr/>
          <p:nvPr/>
        </p:nvSpPr>
        <p:spPr>
          <a:xfrm>
            <a:off x="16865570" y="5966032"/>
            <a:ext cx="628167" cy="1695037"/>
          </a:xfrm>
          <a:custGeom>
            <a:avLst/>
            <a:gdLst/>
            <a:ahLst/>
            <a:cxnLst>
              <a:cxn ang="0">
                <a:pos x="wd2" y="hd2"/>
              </a:cxn>
              <a:cxn ang="5400000">
                <a:pos x="wd2" y="hd2"/>
              </a:cxn>
              <a:cxn ang="10800000">
                <a:pos x="wd2" y="hd2"/>
              </a:cxn>
              <a:cxn ang="16200000">
                <a:pos x="wd2" y="hd2"/>
              </a:cxn>
            </a:cxnLst>
            <a:rect l="0" t="0" r="r" b="b"/>
            <a:pathLst>
              <a:path w="21546" h="21600" fill="norm" stroke="1"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4845" y="4060"/>
                </a:lnTo>
                <a:close/>
              </a:path>
            </a:pathLst>
          </a:custGeom>
          <a:solidFill>
            <a:srgbClr val="00A2FF"/>
          </a:solidFill>
          <a:ln w="12700">
            <a:miter lim="400000"/>
          </a:ln>
        </p:spPr>
        <p:txBody>
          <a:bodyPr lIns="50800" tIns="50800" rIns="50800" bIns="50800" anchor="ctr"/>
          <a:lstStyle/>
          <a:p>
            <a:pPr>
              <a:defRPr b="0"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1750" fill="hold"/>
                                        <p:tgtEl>
                                          <p:spTgt spid="319"/>
                                        </p:tgtEl>
                                      </p:cBhvr>
                                    </p:animEffect>
                                    <p:set>
                                      <p:cBhvr>
                                        <p:cTn id="7" fill="hold">
                                          <p:stCondLst>
                                            <p:cond delay="1749"/>
                                          </p:stCondLst>
                                        </p:cTn>
                                        <p:tgtEl>
                                          <p:spTgt spid="319"/>
                                        </p:tgtEl>
                                        <p:attrNameLst>
                                          <p:attrName>style.visibility</p:attrName>
                                        </p:attrNameLst>
                                      </p:cBhvr>
                                      <p:to>
                                        <p:strVal val="hidden"/>
                                      </p:to>
                                    </p:set>
                                  </p:childTnLst>
                                </p:cTn>
                              </p:par>
                            </p:childTnLst>
                          </p:cTn>
                        </p:par>
                        <p:par>
                          <p:cTn id="8" fill="hold">
                            <p:stCondLst>
                              <p:cond delay="1750"/>
                            </p:stCondLst>
                            <p:childTnLst>
                              <p:par>
                                <p:cTn id="9" presetClass="exit" nodeType="afterEffect" presetSubtype="1" presetID="2" grpId="2" fill="hold">
                                  <p:stCondLst>
                                    <p:cond delay="0"/>
                                  </p:stCondLst>
                                  <p:iterate type="el" backwards="0">
                                    <p:tmAbs val="0"/>
                                  </p:iterate>
                                  <p:childTnLst>
                                    <p:anim calcmode="lin" valueType="num">
                                      <p:cBhvr>
                                        <p:cTn id="10" dur="600" fill="hold"/>
                                        <p:tgtEl>
                                          <p:spTgt spid="322"/>
                                        </p:tgtEl>
                                        <p:attrNameLst>
                                          <p:attrName>ppt_x</p:attrName>
                                        </p:attrNameLst>
                                      </p:cBhvr>
                                      <p:tavLst>
                                        <p:tav tm="0">
                                          <p:val>
                                            <p:strVal val="ppt_x"/>
                                          </p:val>
                                        </p:tav>
                                        <p:tav tm="100000">
                                          <p:val>
                                            <p:strVal val="ppt_x"/>
                                          </p:val>
                                        </p:tav>
                                      </p:tavLst>
                                    </p:anim>
                                    <p:anim calcmode="lin" valueType="num">
                                      <p:cBhvr>
                                        <p:cTn id="11" dur="600" fill="hold"/>
                                        <p:tgtEl>
                                          <p:spTgt spid="322"/>
                                        </p:tgtEl>
                                        <p:attrNameLst>
                                          <p:attrName>ppt_y</p:attrName>
                                        </p:attrNameLst>
                                      </p:cBhvr>
                                      <p:tavLst>
                                        <p:tav tm="0">
                                          <p:val>
                                            <p:strVal val="ppt_y"/>
                                          </p:val>
                                        </p:tav>
                                        <p:tav tm="100000">
                                          <p:val>
                                            <p:strVal val="0-ppt_h/2"/>
                                          </p:val>
                                        </p:tav>
                                      </p:tavLst>
                                    </p:anim>
                                    <p:set>
                                      <p:cBhvr>
                                        <p:cTn id="12" fill="hold">
                                          <p:stCondLst>
                                            <p:cond delay="599"/>
                                          </p:stCondLst>
                                        </p:cTn>
                                        <p:tgtEl>
                                          <p:spTgt spid="322"/>
                                        </p:tgtEl>
                                        <p:attrNameLst>
                                          <p:attrName>style.visibility</p:attrName>
                                        </p:attrNameLst>
                                      </p:cBhvr>
                                      <p:to>
                                        <p:strVal val="hidden"/>
                                      </p:to>
                                    </p:set>
                                  </p:childTnLst>
                                </p:cTn>
                              </p:par>
                            </p:childTnLst>
                          </p:cTn>
                        </p:par>
                        <p:par>
                          <p:cTn id="13" fill="hold">
                            <p:stCondLst>
                              <p:cond delay="2350"/>
                            </p:stCondLst>
                            <p:childTnLst>
                              <p:par>
                                <p:cTn id="14" presetClass="entr" nodeType="afterEffect" presetSubtype="4" presetID="2" grpId="3" fill="hold">
                                  <p:stCondLst>
                                    <p:cond delay="0"/>
                                  </p:stCondLst>
                                  <p:iterate type="el" backwards="0">
                                    <p:tmAbs val="0"/>
                                  </p:iterate>
                                  <p:childTnLst>
                                    <p:set>
                                      <p:cBhvr>
                                        <p:cTn id="15" fill="hold"/>
                                        <p:tgtEl>
                                          <p:spTgt spid="321"/>
                                        </p:tgtEl>
                                        <p:attrNameLst>
                                          <p:attrName>style.visibility</p:attrName>
                                        </p:attrNameLst>
                                      </p:cBhvr>
                                      <p:to>
                                        <p:strVal val="visible"/>
                                      </p:to>
                                    </p:set>
                                    <p:anim calcmode="lin" valueType="num">
                                      <p:cBhvr>
                                        <p:cTn id="16" dur="600" fill="hold"/>
                                        <p:tgtEl>
                                          <p:spTgt spid="321"/>
                                        </p:tgtEl>
                                        <p:attrNameLst>
                                          <p:attrName>ppt_x</p:attrName>
                                        </p:attrNameLst>
                                      </p:cBhvr>
                                      <p:tavLst>
                                        <p:tav tm="0">
                                          <p:val>
                                            <p:strVal val="#ppt_x"/>
                                          </p:val>
                                        </p:tav>
                                        <p:tav tm="100000">
                                          <p:val>
                                            <p:strVal val="#ppt_x"/>
                                          </p:val>
                                        </p:tav>
                                      </p:tavLst>
                                    </p:anim>
                                    <p:anim calcmode="lin" valueType="num">
                                      <p:cBhvr>
                                        <p:cTn id="17" dur="600" fill="hold"/>
                                        <p:tgtEl>
                                          <p:spTgt spid="321"/>
                                        </p:tgtEl>
                                        <p:attrNameLst>
                                          <p:attrName>ppt_y</p:attrName>
                                        </p:attrNameLst>
                                      </p:cBhvr>
                                      <p:tavLst>
                                        <p:tav tm="0">
                                          <p:val>
                                            <p:strVal val="1+#ppt_h/2"/>
                                          </p:val>
                                        </p:tav>
                                        <p:tav tm="100000">
                                          <p:val>
                                            <p:strVal val="#ppt_y"/>
                                          </p:val>
                                        </p:tav>
                                      </p:tavLst>
                                    </p:anim>
                                  </p:childTnLst>
                                </p:cTn>
                              </p:par>
                            </p:childTnLst>
                          </p:cTn>
                        </p:par>
                        <p:par>
                          <p:cTn id="18" fill="hold">
                            <p:stCondLst>
                              <p:cond delay="2950"/>
                            </p:stCondLst>
                            <p:childTnLst>
                              <p:par>
                                <p:cTn id="19" presetClass="entr" nodeType="afterEffect" presetSubtype="1" presetID="2" grpId="4" fill="hold">
                                  <p:stCondLst>
                                    <p:cond delay="400"/>
                                  </p:stCondLst>
                                  <p:iterate type="el" backwards="0">
                                    <p:tmAbs val="0"/>
                                  </p:iterate>
                                  <p:childTnLst>
                                    <p:set>
                                      <p:cBhvr>
                                        <p:cTn id="20" fill="hold"/>
                                        <p:tgtEl>
                                          <p:spTgt spid="323"/>
                                        </p:tgtEl>
                                        <p:attrNameLst>
                                          <p:attrName>style.visibility</p:attrName>
                                        </p:attrNameLst>
                                      </p:cBhvr>
                                      <p:to>
                                        <p:strVal val="visible"/>
                                      </p:to>
                                    </p:set>
                                    <p:anim calcmode="lin" valueType="num">
                                      <p:cBhvr>
                                        <p:cTn id="21" dur="900" fill="hold"/>
                                        <p:tgtEl>
                                          <p:spTgt spid="323"/>
                                        </p:tgtEl>
                                        <p:attrNameLst>
                                          <p:attrName>ppt_x</p:attrName>
                                        </p:attrNameLst>
                                      </p:cBhvr>
                                      <p:tavLst>
                                        <p:tav tm="0">
                                          <p:val>
                                            <p:strVal val="#ppt_x"/>
                                          </p:val>
                                        </p:tav>
                                        <p:tav tm="100000">
                                          <p:val>
                                            <p:strVal val="#ppt_x"/>
                                          </p:val>
                                        </p:tav>
                                      </p:tavLst>
                                    </p:anim>
                                    <p:anim calcmode="lin" valueType="num">
                                      <p:cBhvr>
                                        <p:cTn id="22" dur="900" fill="hold"/>
                                        <p:tgtEl>
                                          <p:spTgt spid="3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1" grpId="3"/>
      <p:bldP build="whole" bldLvl="1" animBg="1" rev="0" advAuto="0" spid="323" grpId="4"/>
      <p:bldP build="whole" bldLvl="1" animBg="1" rev="0" advAuto="0" spid="322" grpId="2"/>
      <p:bldP build="whole" bldLvl="1" animBg="1" rev="0" advAuto="0" spid="319"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47" name="成组"/>
          <p:cNvGrpSpPr/>
          <p:nvPr/>
        </p:nvGrpSpPr>
        <p:grpSpPr>
          <a:xfrm>
            <a:off x="6159668" y="921718"/>
            <a:ext cx="12092021" cy="11671718"/>
            <a:chOff x="0" y="0"/>
            <a:chExt cx="12092020" cy="11671717"/>
          </a:xfrm>
        </p:grpSpPr>
        <p:grpSp>
          <p:nvGrpSpPr>
            <p:cNvPr id="329" name="成组"/>
            <p:cNvGrpSpPr/>
            <p:nvPr/>
          </p:nvGrpSpPr>
          <p:grpSpPr>
            <a:xfrm>
              <a:off x="8608483" y="3150646"/>
              <a:ext cx="3483538" cy="3483537"/>
              <a:chOff x="0" y="0"/>
              <a:chExt cx="3483536" cy="3483536"/>
            </a:xfrm>
          </p:grpSpPr>
          <p:sp>
            <p:nvSpPr>
              <p:cNvPr id="327"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28" name="Pāli"/>
              <p:cNvSpPr txBox="1"/>
              <p:nvPr/>
            </p:nvSpPr>
            <p:spPr>
              <a:xfrm>
                <a:off x="312077" y="1059963"/>
                <a:ext cx="2859382" cy="1363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spcBef>
                    <a:spcPts val="5900"/>
                  </a:spcBef>
                  <a:defRPr b="0" sz="4800">
                    <a:solidFill>
                      <a:srgbClr val="FFFFFF"/>
                    </a:solidFill>
                    <a:latin typeface="+mn-lt"/>
                    <a:ea typeface="+mn-ea"/>
                    <a:cs typeface="+mn-cs"/>
                    <a:sym typeface="Helvetica Neue"/>
                  </a:defRPr>
                </a:lvl1pPr>
              </a:lstStyle>
              <a:p>
                <a:pPr/>
                <a:r>
                  <a:t>Pāli</a:t>
                </a:r>
              </a:p>
            </p:txBody>
          </p:sp>
        </p:grpSp>
        <p:grpSp>
          <p:nvGrpSpPr>
            <p:cNvPr id="332" name="成组"/>
            <p:cNvGrpSpPr/>
            <p:nvPr/>
          </p:nvGrpSpPr>
          <p:grpSpPr>
            <a:xfrm>
              <a:off x="0" y="3150646"/>
              <a:ext cx="3483537" cy="3483537"/>
              <a:chOff x="0" y="0"/>
              <a:chExt cx="3483536" cy="3483536"/>
            </a:xfrm>
          </p:grpSpPr>
          <p:sp>
            <p:nvSpPr>
              <p:cNvPr id="330"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31" name="Sinhalese…"/>
              <p:cNvSpPr txBox="1"/>
              <p:nvPr/>
            </p:nvSpPr>
            <p:spPr>
              <a:xfrm rot="330">
                <a:off x="73124" y="549955"/>
                <a:ext cx="3337288" cy="23215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defRPr b="0" sz="4200">
                    <a:solidFill>
                      <a:srgbClr val="FFFFFF"/>
                    </a:solidFill>
                    <a:latin typeface="+mn-lt"/>
                    <a:ea typeface="+mn-ea"/>
                    <a:cs typeface="+mn-cs"/>
                    <a:sym typeface="Helvetica Neue"/>
                  </a:defRPr>
                </a:pPr>
                <a:r>
                  <a:t>Sinhalese</a:t>
                </a:r>
              </a:p>
              <a:p>
                <a:pPr>
                  <a:defRPr b="0" sz="4200">
                    <a:solidFill>
                      <a:srgbClr val="FFFFFF"/>
                    </a:solidFill>
                    <a:latin typeface="+mn-lt"/>
                    <a:ea typeface="+mn-ea"/>
                    <a:cs typeface="+mn-cs"/>
                    <a:sym typeface="Helvetica Neue"/>
                  </a:defRPr>
                </a:pPr>
                <a:r>
                  <a:t>Myanmarese</a:t>
                </a:r>
              </a:p>
            </p:txBody>
          </p:sp>
        </p:grpSp>
        <p:grpSp>
          <p:nvGrpSpPr>
            <p:cNvPr id="335" name="成组"/>
            <p:cNvGrpSpPr/>
            <p:nvPr/>
          </p:nvGrpSpPr>
          <p:grpSpPr>
            <a:xfrm>
              <a:off x="6989258" y="8188180"/>
              <a:ext cx="3483538" cy="3483538"/>
              <a:chOff x="0" y="0"/>
              <a:chExt cx="3483536" cy="3483536"/>
            </a:xfrm>
          </p:grpSpPr>
          <p:sp>
            <p:nvSpPr>
              <p:cNvPr id="333"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34" name="Chinese"/>
              <p:cNvSpPr txBox="1"/>
              <p:nvPr/>
            </p:nvSpPr>
            <p:spPr>
              <a:xfrm>
                <a:off x="221039" y="1112610"/>
                <a:ext cx="3041459" cy="12583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b="0" sz="4800">
                    <a:solidFill>
                      <a:srgbClr val="FFFFFF"/>
                    </a:solidFill>
                    <a:latin typeface="+mn-lt"/>
                    <a:ea typeface="+mn-ea"/>
                    <a:cs typeface="+mn-cs"/>
                    <a:sym typeface="Helvetica Neue"/>
                  </a:defRPr>
                </a:lvl1pPr>
              </a:lstStyle>
              <a:p>
                <a:pPr/>
                <a:r>
                  <a:t>Chinese</a:t>
                </a:r>
              </a:p>
            </p:txBody>
          </p:sp>
        </p:grpSp>
        <p:grpSp>
          <p:nvGrpSpPr>
            <p:cNvPr id="338" name="成组"/>
            <p:cNvGrpSpPr/>
            <p:nvPr/>
          </p:nvGrpSpPr>
          <p:grpSpPr>
            <a:xfrm>
              <a:off x="1612858" y="8188180"/>
              <a:ext cx="3483538" cy="3483538"/>
              <a:chOff x="0" y="0"/>
              <a:chExt cx="3483536" cy="3483536"/>
            </a:xfrm>
          </p:grpSpPr>
          <p:sp>
            <p:nvSpPr>
              <p:cNvPr id="336"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37" name="English"/>
              <p:cNvSpPr txBox="1"/>
              <p:nvPr/>
            </p:nvSpPr>
            <p:spPr>
              <a:xfrm rot="57036">
                <a:off x="158420" y="1055374"/>
                <a:ext cx="3166697" cy="13727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b="0" sz="4800">
                    <a:solidFill>
                      <a:srgbClr val="FFFFFF"/>
                    </a:solidFill>
                    <a:latin typeface="+mn-lt"/>
                    <a:ea typeface="+mn-ea"/>
                    <a:cs typeface="+mn-cs"/>
                    <a:sym typeface="Helvetica Neue"/>
                  </a:defRPr>
                </a:lvl1pPr>
              </a:lstStyle>
              <a:p>
                <a:pPr/>
                <a:r>
                  <a:t>English</a:t>
                </a:r>
              </a:p>
            </p:txBody>
          </p:sp>
        </p:grpSp>
        <p:grpSp>
          <p:nvGrpSpPr>
            <p:cNvPr id="341" name="成组"/>
            <p:cNvGrpSpPr/>
            <p:nvPr/>
          </p:nvGrpSpPr>
          <p:grpSpPr>
            <a:xfrm>
              <a:off x="4290563" y="0"/>
              <a:ext cx="3483537" cy="3483537"/>
              <a:chOff x="0" y="0"/>
              <a:chExt cx="3483536" cy="3483536"/>
            </a:xfrm>
          </p:grpSpPr>
          <p:sp>
            <p:nvSpPr>
              <p:cNvPr id="339"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40" name="Dhamma"/>
              <p:cNvSpPr txBox="1"/>
              <p:nvPr/>
            </p:nvSpPr>
            <p:spPr>
              <a:xfrm>
                <a:off x="312077" y="1059963"/>
                <a:ext cx="2859382" cy="1363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spcBef>
                    <a:spcPts val="5900"/>
                  </a:spcBef>
                  <a:defRPr b="0" sz="4800">
                    <a:solidFill>
                      <a:srgbClr val="FFFFFF"/>
                    </a:solidFill>
                    <a:latin typeface="+mn-lt"/>
                    <a:ea typeface="+mn-ea"/>
                    <a:cs typeface="+mn-cs"/>
                    <a:sym typeface="Helvetica Neue"/>
                  </a:defRPr>
                </a:lvl1pPr>
              </a:lstStyle>
              <a:p>
                <a:pPr/>
                <a:r>
                  <a:t>Dhamma</a:t>
                </a:r>
              </a:p>
            </p:txBody>
          </p:sp>
        </p:grpSp>
        <p:sp>
          <p:nvSpPr>
            <p:cNvPr id="348" name="连接线"/>
            <p:cNvSpPr/>
            <p:nvPr/>
          </p:nvSpPr>
          <p:spPr>
            <a:xfrm>
              <a:off x="7848355" y="2055576"/>
              <a:ext cx="1568609" cy="1246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108" y="4480"/>
                    <a:pt x="15308" y="11680"/>
                    <a:pt x="21600" y="21600"/>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sp>
          <p:nvSpPr>
            <p:cNvPr id="349" name="连接线"/>
            <p:cNvSpPr/>
            <p:nvPr/>
          </p:nvSpPr>
          <p:spPr>
            <a:xfrm>
              <a:off x="2594384" y="2060175"/>
              <a:ext cx="1622545" cy="1197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789" y="11727"/>
                    <a:pt x="12989" y="4527"/>
                    <a:pt x="21600" y="0"/>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sp>
          <p:nvSpPr>
            <p:cNvPr id="350" name="连接线"/>
            <p:cNvSpPr/>
            <p:nvPr/>
          </p:nvSpPr>
          <p:spPr>
            <a:xfrm>
              <a:off x="1488936" y="6717876"/>
              <a:ext cx="651705" cy="1824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171" y="14625"/>
                    <a:pt x="1971" y="7425"/>
                    <a:pt x="0" y="0"/>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sp>
          <p:nvSpPr>
            <p:cNvPr id="351" name="连接线"/>
            <p:cNvSpPr/>
            <p:nvPr/>
          </p:nvSpPr>
          <p:spPr>
            <a:xfrm>
              <a:off x="9897171" y="6730432"/>
              <a:ext cx="585286" cy="1771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009" y="7593"/>
                    <a:pt x="11809" y="14793"/>
                    <a:pt x="0" y="21600"/>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sp>
          <p:nvSpPr>
            <p:cNvPr id="352" name="连接线"/>
            <p:cNvSpPr/>
            <p:nvPr/>
          </p:nvSpPr>
          <p:spPr>
            <a:xfrm>
              <a:off x="4978794" y="10761331"/>
              <a:ext cx="2106564" cy="175126"/>
            </a:xfrm>
            <a:custGeom>
              <a:avLst/>
              <a:gdLst/>
              <a:ahLst/>
              <a:cxnLst>
                <a:cxn ang="0">
                  <a:pos x="wd2" y="hd2"/>
                </a:cxn>
                <a:cxn ang="5400000">
                  <a:pos x="wd2" y="hd2"/>
                </a:cxn>
                <a:cxn ang="10800000">
                  <a:pos x="wd2" y="hd2"/>
                </a:cxn>
                <a:cxn ang="16200000">
                  <a:pos x="wd2" y="hd2"/>
                </a:cxn>
              </a:cxnLst>
              <a:rect l="0" t="0" r="r" b="b"/>
              <a:pathLst>
                <a:path w="21600" h="16263" fill="norm" stroke="1" extrusionOk="0">
                  <a:moveTo>
                    <a:pt x="21600" y="0"/>
                  </a:moveTo>
                  <a:cubicBezTo>
                    <a:pt x="14201" y="20331"/>
                    <a:pt x="7001" y="21600"/>
                    <a:pt x="0" y="3806"/>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gr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6" name="成组"/>
          <p:cNvGrpSpPr/>
          <p:nvPr/>
        </p:nvGrpSpPr>
        <p:grpSpPr>
          <a:xfrm>
            <a:off x="6159668" y="921718"/>
            <a:ext cx="12092021" cy="11671718"/>
            <a:chOff x="0" y="0"/>
            <a:chExt cx="12092020" cy="11671717"/>
          </a:xfrm>
        </p:grpSpPr>
        <p:grpSp>
          <p:nvGrpSpPr>
            <p:cNvPr id="358" name="成组"/>
            <p:cNvGrpSpPr/>
            <p:nvPr/>
          </p:nvGrpSpPr>
          <p:grpSpPr>
            <a:xfrm>
              <a:off x="8608483" y="3150646"/>
              <a:ext cx="3483538" cy="3483537"/>
              <a:chOff x="0" y="0"/>
              <a:chExt cx="3483536" cy="3483536"/>
            </a:xfrm>
          </p:grpSpPr>
          <p:sp>
            <p:nvSpPr>
              <p:cNvPr id="356"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57" name="Pāli"/>
              <p:cNvSpPr txBox="1"/>
              <p:nvPr/>
            </p:nvSpPr>
            <p:spPr>
              <a:xfrm>
                <a:off x="312077" y="1059963"/>
                <a:ext cx="2859382" cy="1363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spcBef>
                    <a:spcPts val="5900"/>
                  </a:spcBef>
                  <a:defRPr b="0" sz="4800">
                    <a:solidFill>
                      <a:srgbClr val="FFFFFF"/>
                    </a:solidFill>
                    <a:latin typeface="+mn-lt"/>
                    <a:ea typeface="+mn-ea"/>
                    <a:cs typeface="+mn-cs"/>
                    <a:sym typeface="Helvetica Neue"/>
                  </a:defRPr>
                </a:lvl1pPr>
              </a:lstStyle>
              <a:p>
                <a:pPr/>
                <a:r>
                  <a:t>Pāli</a:t>
                </a:r>
              </a:p>
            </p:txBody>
          </p:sp>
        </p:grpSp>
        <p:grpSp>
          <p:nvGrpSpPr>
            <p:cNvPr id="361" name="成组"/>
            <p:cNvGrpSpPr/>
            <p:nvPr/>
          </p:nvGrpSpPr>
          <p:grpSpPr>
            <a:xfrm>
              <a:off x="0" y="3150646"/>
              <a:ext cx="3483537" cy="3483537"/>
              <a:chOff x="0" y="0"/>
              <a:chExt cx="3483536" cy="3483536"/>
            </a:xfrm>
          </p:grpSpPr>
          <p:sp>
            <p:nvSpPr>
              <p:cNvPr id="359"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60" name="Sinhalese…"/>
              <p:cNvSpPr txBox="1"/>
              <p:nvPr/>
            </p:nvSpPr>
            <p:spPr>
              <a:xfrm rot="330">
                <a:off x="73124" y="549955"/>
                <a:ext cx="3337288" cy="23215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defRPr b="0" sz="4200">
                    <a:solidFill>
                      <a:srgbClr val="FFFFFF"/>
                    </a:solidFill>
                    <a:latin typeface="+mn-lt"/>
                    <a:ea typeface="+mn-ea"/>
                    <a:cs typeface="+mn-cs"/>
                    <a:sym typeface="Helvetica Neue"/>
                  </a:defRPr>
                </a:pPr>
                <a:r>
                  <a:t>Sinhalese</a:t>
                </a:r>
              </a:p>
              <a:p>
                <a:pPr>
                  <a:defRPr b="0" sz="4200">
                    <a:solidFill>
                      <a:srgbClr val="FFFFFF"/>
                    </a:solidFill>
                    <a:latin typeface="+mn-lt"/>
                    <a:ea typeface="+mn-ea"/>
                    <a:cs typeface="+mn-cs"/>
                    <a:sym typeface="Helvetica Neue"/>
                  </a:defRPr>
                </a:pPr>
                <a:r>
                  <a:t>Myanmarese</a:t>
                </a:r>
              </a:p>
            </p:txBody>
          </p:sp>
        </p:grpSp>
        <p:grpSp>
          <p:nvGrpSpPr>
            <p:cNvPr id="364" name="成组"/>
            <p:cNvGrpSpPr/>
            <p:nvPr/>
          </p:nvGrpSpPr>
          <p:grpSpPr>
            <a:xfrm>
              <a:off x="6989258" y="8188180"/>
              <a:ext cx="3483538" cy="3483538"/>
              <a:chOff x="0" y="0"/>
              <a:chExt cx="3483536" cy="3483536"/>
            </a:xfrm>
          </p:grpSpPr>
          <p:sp>
            <p:nvSpPr>
              <p:cNvPr id="362"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63" name="Chinese"/>
              <p:cNvSpPr txBox="1"/>
              <p:nvPr/>
            </p:nvSpPr>
            <p:spPr>
              <a:xfrm>
                <a:off x="221039" y="1112610"/>
                <a:ext cx="3041459" cy="12583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b="0" sz="4800">
                    <a:solidFill>
                      <a:srgbClr val="FFFFFF"/>
                    </a:solidFill>
                    <a:latin typeface="+mn-lt"/>
                    <a:ea typeface="+mn-ea"/>
                    <a:cs typeface="+mn-cs"/>
                    <a:sym typeface="Helvetica Neue"/>
                  </a:defRPr>
                </a:lvl1pPr>
              </a:lstStyle>
              <a:p>
                <a:pPr/>
                <a:r>
                  <a:t>Chinese</a:t>
                </a:r>
              </a:p>
            </p:txBody>
          </p:sp>
        </p:grpSp>
        <p:grpSp>
          <p:nvGrpSpPr>
            <p:cNvPr id="367" name="成组"/>
            <p:cNvGrpSpPr/>
            <p:nvPr/>
          </p:nvGrpSpPr>
          <p:grpSpPr>
            <a:xfrm>
              <a:off x="1612858" y="8188180"/>
              <a:ext cx="3483538" cy="3483538"/>
              <a:chOff x="0" y="0"/>
              <a:chExt cx="3483536" cy="3483536"/>
            </a:xfrm>
          </p:grpSpPr>
          <p:sp>
            <p:nvSpPr>
              <p:cNvPr id="365"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66" name="English"/>
              <p:cNvSpPr txBox="1"/>
              <p:nvPr/>
            </p:nvSpPr>
            <p:spPr>
              <a:xfrm rot="57036">
                <a:off x="158420" y="1055374"/>
                <a:ext cx="3166697" cy="13727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b="0" sz="4800">
                    <a:solidFill>
                      <a:srgbClr val="FFFFFF"/>
                    </a:solidFill>
                    <a:latin typeface="+mn-lt"/>
                    <a:ea typeface="+mn-ea"/>
                    <a:cs typeface="+mn-cs"/>
                    <a:sym typeface="Helvetica Neue"/>
                  </a:defRPr>
                </a:lvl1pPr>
              </a:lstStyle>
              <a:p>
                <a:pPr/>
                <a:r>
                  <a:t>English</a:t>
                </a:r>
              </a:p>
            </p:txBody>
          </p:sp>
        </p:grpSp>
        <p:grpSp>
          <p:nvGrpSpPr>
            <p:cNvPr id="370" name="成组"/>
            <p:cNvGrpSpPr/>
            <p:nvPr/>
          </p:nvGrpSpPr>
          <p:grpSpPr>
            <a:xfrm>
              <a:off x="4290563" y="0"/>
              <a:ext cx="3483537" cy="3483537"/>
              <a:chOff x="0" y="0"/>
              <a:chExt cx="3483536" cy="3483536"/>
            </a:xfrm>
          </p:grpSpPr>
          <p:sp>
            <p:nvSpPr>
              <p:cNvPr id="368" name="圆形"/>
              <p:cNvSpPr/>
              <p:nvPr/>
            </p:nvSpPr>
            <p:spPr>
              <a:xfrm>
                <a:off x="0" y="0"/>
                <a:ext cx="3483537" cy="3483537"/>
              </a:xfrm>
              <a:prstGeom prst="ellipse">
                <a:avLst/>
              </a:prstGeom>
              <a:solidFill>
                <a:srgbClr val="323232"/>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369" name="Dhamma"/>
              <p:cNvSpPr txBox="1"/>
              <p:nvPr/>
            </p:nvSpPr>
            <p:spPr>
              <a:xfrm>
                <a:off x="312077" y="1059963"/>
                <a:ext cx="2859382" cy="1363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spcBef>
                    <a:spcPts val="5900"/>
                  </a:spcBef>
                  <a:defRPr b="0" sz="4800">
                    <a:solidFill>
                      <a:srgbClr val="FFFFFF"/>
                    </a:solidFill>
                    <a:latin typeface="+mn-lt"/>
                    <a:ea typeface="+mn-ea"/>
                    <a:cs typeface="+mn-cs"/>
                    <a:sym typeface="Helvetica Neue"/>
                  </a:defRPr>
                </a:lvl1pPr>
              </a:lstStyle>
              <a:p>
                <a:pPr/>
                <a:r>
                  <a:t>Dhamma</a:t>
                </a:r>
              </a:p>
            </p:txBody>
          </p:sp>
        </p:grpSp>
        <p:sp>
          <p:nvSpPr>
            <p:cNvPr id="379" name="连接线"/>
            <p:cNvSpPr/>
            <p:nvPr/>
          </p:nvSpPr>
          <p:spPr>
            <a:xfrm>
              <a:off x="7848355" y="2055576"/>
              <a:ext cx="1568609" cy="1246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108" y="4480"/>
                    <a:pt x="15308" y="11680"/>
                    <a:pt x="21600" y="21600"/>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sp>
          <p:nvSpPr>
            <p:cNvPr id="380" name="连接线"/>
            <p:cNvSpPr/>
            <p:nvPr/>
          </p:nvSpPr>
          <p:spPr>
            <a:xfrm>
              <a:off x="2594384" y="2060175"/>
              <a:ext cx="1622545" cy="1197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789" y="11727"/>
                    <a:pt x="12989" y="4527"/>
                    <a:pt x="21600" y="0"/>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sp>
          <p:nvSpPr>
            <p:cNvPr id="381" name="连接线"/>
            <p:cNvSpPr/>
            <p:nvPr/>
          </p:nvSpPr>
          <p:spPr>
            <a:xfrm>
              <a:off x="1488936" y="6717876"/>
              <a:ext cx="651705" cy="1824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171" y="14625"/>
                    <a:pt x="1971" y="7425"/>
                    <a:pt x="0" y="0"/>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sp>
          <p:nvSpPr>
            <p:cNvPr id="382" name="连接线"/>
            <p:cNvSpPr/>
            <p:nvPr/>
          </p:nvSpPr>
          <p:spPr>
            <a:xfrm>
              <a:off x="9897171" y="6730432"/>
              <a:ext cx="585286" cy="1771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009" y="7593"/>
                    <a:pt x="11809" y="14793"/>
                    <a:pt x="0" y="21600"/>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sp>
          <p:nvSpPr>
            <p:cNvPr id="383" name="连接线"/>
            <p:cNvSpPr/>
            <p:nvPr/>
          </p:nvSpPr>
          <p:spPr>
            <a:xfrm>
              <a:off x="4978794" y="10761331"/>
              <a:ext cx="2106564" cy="175126"/>
            </a:xfrm>
            <a:custGeom>
              <a:avLst/>
              <a:gdLst/>
              <a:ahLst/>
              <a:cxnLst>
                <a:cxn ang="0">
                  <a:pos x="wd2" y="hd2"/>
                </a:cxn>
                <a:cxn ang="5400000">
                  <a:pos x="wd2" y="hd2"/>
                </a:cxn>
                <a:cxn ang="10800000">
                  <a:pos x="wd2" y="hd2"/>
                </a:cxn>
                <a:cxn ang="16200000">
                  <a:pos x="wd2" y="hd2"/>
                </a:cxn>
              </a:cxnLst>
              <a:rect l="0" t="0" r="r" b="b"/>
              <a:pathLst>
                <a:path w="21600" h="16263" fill="norm" stroke="1" extrusionOk="0">
                  <a:moveTo>
                    <a:pt x="21600" y="0"/>
                  </a:moveTo>
                  <a:cubicBezTo>
                    <a:pt x="14201" y="20331"/>
                    <a:pt x="7001" y="21600"/>
                    <a:pt x="0" y="3806"/>
                  </a:cubicBezTo>
                </a:path>
              </a:pathLst>
            </a:custGeom>
            <a:noFill/>
            <a:ln w="50800" cap="flat">
              <a:solidFill>
                <a:srgbClr val="00A2FF"/>
              </a:solidFill>
              <a:prstDash val="solid"/>
              <a:miter lim="400000"/>
              <a:headEnd type="triangle" w="med" len="med"/>
              <a:tailEnd type="triangle" w="med" len="med"/>
            </a:ln>
            <a:effectLst/>
          </p:spPr>
          <p:txBody>
            <a:bodyPr/>
            <a:lstStyle/>
            <a:p>
              <a:pPr/>
            </a:p>
          </p:txBody>
        </p:sp>
      </p:grpSp>
      <p:sp>
        <p:nvSpPr>
          <p:cNvPr id="377" name="蘭卡  Sri Lanka…"/>
          <p:cNvSpPr txBox="1"/>
          <p:nvPr>
            <p:ph type="body" sz="half" idx="4294967295"/>
          </p:nvPr>
        </p:nvSpPr>
        <p:spPr>
          <a:xfrm>
            <a:off x="16042419" y="3494185"/>
            <a:ext cx="8680861" cy="9267630"/>
          </a:xfrm>
          <a:prstGeom prst="rect">
            <a:avLst/>
          </a:prstGeom>
        </p:spPr>
        <p:txBody>
          <a:bodyPr/>
          <a:lstStyle/>
          <a:p>
            <a:pPr marL="0" indent="0">
              <a:buSzTx/>
              <a:buNone/>
              <a:defRPr b="1">
                <a:latin typeface="+mn-lt"/>
                <a:ea typeface="+mn-ea"/>
                <a:cs typeface="+mn-cs"/>
                <a:sym typeface="Helvetica Neue"/>
              </a:defRPr>
            </a:pPr>
            <a:r>
              <a:t>蘭卡  Sri Lanka</a:t>
            </a:r>
          </a:p>
          <a:p>
            <a:pPr marL="0" indent="0">
              <a:buSzTx/>
              <a:buNone/>
              <a:defRPr b="1">
                <a:latin typeface="+mn-lt"/>
                <a:ea typeface="+mn-ea"/>
                <a:cs typeface="+mn-cs"/>
                <a:sym typeface="Helvetica Neue"/>
              </a:defRPr>
            </a:pPr>
            <a:r>
              <a:t>緬甸  Myanmar</a:t>
            </a:r>
          </a:p>
          <a:p>
            <a:pPr marL="0" indent="0">
              <a:buSzTx/>
              <a:buNone/>
              <a:defRPr b="1">
                <a:latin typeface="+mn-lt"/>
                <a:ea typeface="+mn-ea"/>
                <a:cs typeface="+mn-cs"/>
                <a:sym typeface="Helvetica Neue"/>
              </a:defRPr>
            </a:pPr>
          </a:p>
          <a:p>
            <a:pPr marL="0" indent="0">
              <a:buSzTx/>
              <a:buNone/>
              <a:defRPr b="1">
                <a:latin typeface="+mn-lt"/>
                <a:ea typeface="+mn-ea"/>
                <a:cs typeface="+mn-cs"/>
                <a:sym typeface="Helvetica Neue"/>
              </a:defRPr>
            </a:pPr>
            <a:r>
              <a:t>華語圈  Chinese</a:t>
            </a:r>
          </a:p>
          <a:p>
            <a:pPr marL="0" indent="0">
              <a:buSzTx/>
              <a:buNone/>
              <a:defRPr b="1">
                <a:latin typeface="+mn-lt"/>
                <a:ea typeface="+mn-ea"/>
                <a:cs typeface="+mn-cs"/>
                <a:sym typeface="Helvetica Neue"/>
              </a:defRPr>
            </a:pPr>
            <a:r>
              <a:t>英語圈  English</a:t>
            </a:r>
          </a:p>
        </p:txBody>
      </p:sp>
      <p:sp>
        <p:nvSpPr>
          <p:cNvPr id="378" name="直线"/>
          <p:cNvSpPr/>
          <p:nvPr/>
        </p:nvSpPr>
        <p:spPr>
          <a:xfrm>
            <a:off x="1472010" y="8356600"/>
            <a:ext cx="21439979" cy="0"/>
          </a:xfrm>
          <a:prstGeom prst="line">
            <a:avLst/>
          </a:prstGeom>
          <a:ln w="25400">
            <a:solidFill>
              <a:srgbClr val="FFFFFF"/>
            </a:solidFill>
            <a:custDash>
              <a:ds d="600000" sp="600000"/>
            </a:custDash>
            <a:miter lim="400000"/>
          </a:ln>
        </p:spPr>
        <p:txBody>
          <a:bodyPr lIns="50800" tIns="50800" rIns="50800" bIns="50800" anchor="ctr"/>
          <a:lstStyle/>
          <a:p>
            <a:pPr>
              <a:defRPr b="0"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0.213957 0.000000" origin="layout" pathEditMode="relative">
                                      <p:cBhvr>
                                        <p:cTn id="6" dur="1000" fill="hold"/>
                                        <p:tgtEl>
                                          <p:spTgt spid="376"/>
                                        </p:tgtEl>
                                        <p:attrNameLst>
                                          <p:attrName>ppt_x</p:attrName>
                                          <p:attrName>ppt_y</p:attrName>
                                        </p:attrNameLst>
                                      </p:cBhvr>
                                    </p:animMotion>
                                  </p:childTnLst>
                                </p:cTn>
                              </p:par>
                            </p:childTnLst>
                          </p:cTn>
                        </p:par>
                        <p:par>
                          <p:cTn id="7" fill="hold">
                            <p:stCondLst>
                              <p:cond delay="0"/>
                            </p:stCondLst>
                            <p:childTnLst>
                              <p:par>
                                <p:cTn id="8" presetClass="emph" nodeType="withEffect" presetID="9" grpId="2" fill="hold">
                                  <p:stCondLst>
                                    <p:cond delay="0"/>
                                  </p:stCondLst>
                                  <p:childTnLst>
                                    <p:set>
                                      <p:cBhvr>
                                        <p:cTn id="9" dur="indefinite" fill="hold"/>
                                        <p:tgtEl>
                                          <p:spTgt spid="376"/>
                                        </p:tgtEl>
                                        <p:attrNameLst>
                                          <p:attrName>style.opacity</p:attrName>
                                        </p:attrNameLst>
                                      </p:cBhvr>
                                      <p:to>
                                        <p:strVal val="0.76"/>
                                      </p:to>
                                    </p:set>
                                    <p:animEffect filter="image" prLst="opacity: 0.76; ">
                                      <p:cBhvr>
                                        <p:cTn id="10" dur="indefinite" fill="hold"/>
                                        <p:tgtEl>
                                          <p:spTgt spid="376"/>
                                        </p:tgtEl>
                                      </p:cBhvr>
                                    </p:animEffect>
                                  </p:childTnLst>
                                </p:cTn>
                              </p:par>
                            </p:childTnLst>
                          </p:cTn>
                        </p:par>
                        <p:par>
                          <p:cTn id="11" fill="hold">
                            <p:stCondLst>
                              <p:cond delay="1000"/>
                            </p:stCondLst>
                            <p:childTnLst>
                              <p:par>
                                <p:cTn id="12" presetClass="entr" nodeType="afterEffect" presetID="9" grpId="3" fill="hold">
                                  <p:stCondLst>
                                    <p:cond delay="300"/>
                                  </p:stCondLst>
                                  <p:iterate type="el" backwards="0">
                                    <p:tmAbs val="0"/>
                                  </p:iterate>
                                  <p:childTnLst>
                                    <p:set>
                                      <p:cBhvr>
                                        <p:cTn id="13" fill="hold"/>
                                        <p:tgtEl>
                                          <p:spTgt spid="378"/>
                                        </p:tgtEl>
                                        <p:attrNameLst>
                                          <p:attrName>style.visibility</p:attrName>
                                        </p:attrNameLst>
                                      </p:cBhvr>
                                      <p:to>
                                        <p:strVal val="visible"/>
                                      </p:to>
                                    </p:set>
                                    <p:animEffect filter="dissolve" transition="in">
                                      <p:cBhvr>
                                        <p:cTn id="14" dur="900"/>
                                        <p:tgtEl>
                                          <p:spTgt spid="378"/>
                                        </p:tgtEl>
                                      </p:cBhvr>
                                    </p:animEffect>
                                  </p:childTnLst>
                                </p:cTn>
                              </p:par>
                            </p:childTnLst>
                          </p:cTn>
                        </p:par>
                        <p:par>
                          <p:cTn id="15" fill="hold">
                            <p:stCondLst>
                              <p:cond delay="2200"/>
                            </p:stCondLst>
                            <p:childTnLst>
                              <p:par>
                                <p:cTn id="16" presetClass="entr" nodeType="afterEffect" presetSubtype="8" presetID="2" grpId="4" fill="hold">
                                  <p:stCondLst>
                                    <p:cond delay="0"/>
                                  </p:stCondLst>
                                  <p:iterate type="el" backwards="0">
                                    <p:tmAbs val="0"/>
                                  </p:iterate>
                                  <p:childTnLst>
                                    <p:set>
                                      <p:cBhvr>
                                        <p:cTn id="17" fill="hold"/>
                                        <p:tgtEl>
                                          <p:spTgt spid="377"/>
                                        </p:tgtEl>
                                        <p:attrNameLst>
                                          <p:attrName>style.visibility</p:attrName>
                                        </p:attrNameLst>
                                      </p:cBhvr>
                                      <p:to>
                                        <p:strVal val="visible"/>
                                      </p:to>
                                    </p:set>
                                    <p:anim calcmode="lin" valueType="num">
                                      <p:cBhvr>
                                        <p:cTn id="18" dur="1000" fill="hold"/>
                                        <p:tgtEl>
                                          <p:spTgt spid="377"/>
                                        </p:tgtEl>
                                        <p:attrNameLst>
                                          <p:attrName>ppt_x</p:attrName>
                                        </p:attrNameLst>
                                      </p:cBhvr>
                                      <p:tavLst>
                                        <p:tav tm="0">
                                          <p:val>
                                            <p:strVal val="0-#ppt_w/2"/>
                                          </p:val>
                                        </p:tav>
                                        <p:tav tm="100000">
                                          <p:val>
                                            <p:strVal val="#ppt_x"/>
                                          </p:val>
                                        </p:tav>
                                      </p:tavLst>
                                    </p:anim>
                                    <p:anim calcmode="lin" valueType="num">
                                      <p:cBhvr>
                                        <p:cTn id="19" dur="1000" fill="hold"/>
                                        <p:tgtEl>
                                          <p:spTgt spid="3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7" grpId="4"/>
      <p:bldP build="whole" bldLvl="1" animBg="1" rev="0" advAuto="0" spid="376" grpId="2"/>
      <p:bldP build="whole" bldLvl="1" animBg="1" rev="0" advAuto="0" spid="378" grpId="3"/>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89" name="成组"/>
          <p:cNvGrpSpPr/>
          <p:nvPr/>
        </p:nvGrpSpPr>
        <p:grpSpPr>
          <a:xfrm>
            <a:off x="5768013" y="4759071"/>
            <a:ext cx="4228719" cy="5892230"/>
            <a:chOff x="0" y="0"/>
            <a:chExt cx="4228717" cy="5892228"/>
          </a:xfrm>
        </p:grpSpPr>
        <p:sp>
          <p:nvSpPr>
            <p:cNvPr id="387" name="Comprehend 理解"/>
            <p:cNvSpPr txBox="1"/>
            <p:nvPr/>
          </p:nvSpPr>
          <p:spPr>
            <a:xfrm>
              <a:off x="0" y="2887990"/>
              <a:ext cx="4228718" cy="3004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rPr sz="5000"/>
                <a:t>Comprehend</a:t>
              </a:r>
              <a:br/>
              <a:r>
                <a:t>理解</a:t>
              </a:r>
            </a:p>
          </p:txBody>
        </p:sp>
        <p:sp>
          <p:nvSpPr>
            <p:cNvPr id="388" name="圆角矩形"/>
            <p:cNvSpPr/>
            <p:nvPr/>
          </p:nvSpPr>
          <p:spPr>
            <a:xfrm>
              <a:off x="952106" y="0"/>
              <a:ext cx="2324506" cy="2324506"/>
            </a:xfrm>
            <a:prstGeom prst="roundRect">
              <a:avLst>
                <a:gd name="adj" fmla="val 15000"/>
              </a:avLst>
            </a:prstGeom>
            <a:blipFill rotWithShape="1">
              <a:blip r:embed="rId3"/>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grpSp>
        <p:nvGrpSpPr>
          <p:cNvPr id="392" name="成组"/>
          <p:cNvGrpSpPr/>
          <p:nvPr/>
        </p:nvGrpSpPr>
        <p:grpSpPr>
          <a:xfrm>
            <a:off x="10906520" y="4759071"/>
            <a:ext cx="2570962" cy="5337401"/>
            <a:chOff x="0" y="0"/>
            <a:chExt cx="2570960" cy="5337400"/>
          </a:xfrm>
        </p:grpSpPr>
        <p:sp>
          <p:nvSpPr>
            <p:cNvPr id="390" name="Express 表達"/>
            <p:cNvSpPr txBox="1"/>
            <p:nvPr/>
          </p:nvSpPr>
          <p:spPr>
            <a:xfrm>
              <a:off x="0" y="2887990"/>
              <a:ext cx="2570961" cy="24494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Express</a:t>
              </a:r>
              <a:br/>
              <a:r>
                <a:rPr>
                  <a:latin typeface="PingFang TC Regular"/>
                  <a:ea typeface="PingFang TC Regular"/>
                  <a:cs typeface="PingFang TC Regular"/>
                  <a:sym typeface="PingFang TC Regular"/>
                </a:rPr>
                <a:t>表達</a:t>
              </a:r>
            </a:p>
          </p:txBody>
        </p:sp>
        <p:sp>
          <p:nvSpPr>
            <p:cNvPr id="391" name="圆角矩形"/>
            <p:cNvSpPr/>
            <p:nvPr/>
          </p:nvSpPr>
          <p:spPr>
            <a:xfrm>
              <a:off x="123227" y="0"/>
              <a:ext cx="2324506" cy="2324506"/>
            </a:xfrm>
            <a:prstGeom prst="roundRect">
              <a:avLst>
                <a:gd name="adj" fmla="val 15000"/>
              </a:avLst>
            </a:prstGeom>
            <a:blipFill rotWithShape="1">
              <a:blip r:embed="rId4"/>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grpSp>
        <p:nvGrpSpPr>
          <p:cNvPr id="395" name="成组"/>
          <p:cNvGrpSpPr/>
          <p:nvPr/>
        </p:nvGrpSpPr>
        <p:grpSpPr>
          <a:xfrm>
            <a:off x="15216147" y="4759071"/>
            <a:ext cx="2570962" cy="5022611"/>
            <a:chOff x="0" y="0"/>
            <a:chExt cx="2570960" cy="5022609"/>
          </a:xfrm>
        </p:grpSpPr>
        <p:sp>
          <p:nvSpPr>
            <p:cNvPr id="393" name="Polish 潤筆"/>
            <p:cNvSpPr txBox="1"/>
            <p:nvPr/>
          </p:nvSpPr>
          <p:spPr>
            <a:xfrm>
              <a:off x="0" y="2887990"/>
              <a:ext cx="2570961" cy="2134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Polish</a:t>
              </a:r>
              <a:br/>
              <a:r>
                <a:rPr>
                  <a:latin typeface="PingFang TC Regular"/>
                  <a:ea typeface="PingFang TC Regular"/>
                  <a:cs typeface="PingFang TC Regular"/>
                  <a:sym typeface="PingFang TC Regular"/>
                </a:rPr>
                <a:t>潤筆</a:t>
              </a:r>
            </a:p>
          </p:txBody>
        </p:sp>
        <p:sp>
          <p:nvSpPr>
            <p:cNvPr id="394" name="圆角矩形"/>
            <p:cNvSpPr/>
            <p:nvPr/>
          </p:nvSpPr>
          <p:spPr>
            <a:xfrm>
              <a:off x="123228" y="0"/>
              <a:ext cx="2324506" cy="2324506"/>
            </a:xfrm>
            <a:prstGeom prst="roundRect">
              <a:avLst>
                <a:gd name="adj" fmla="val 15000"/>
              </a:avLst>
            </a:prstGeom>
            <a:blipFill rotWithShape="1">
              <a:blip r:embed="rId5"/>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grpSp>
        <p:nvGrpSpPr>
          <p:cNvPr id="398" name="成组"/>
          <p:cNvGrpSpPr/>
          <p:nvPr/>
        </p:nvGrpSpPr>
        <p:grpSpPr>
          <a:xfrm>
            <a:off x="18756478" y="4759071"/>
            <a:ext cx="4109556" cy="5015637"/>
            <a:chOff x="0" y="0"/>
            <a:chExt cx="4109554" cy="5015636"/>
          </a:xfrm>
        </p:grpSpPr>
        <p:sp>
          <p:nvSpPr>
            <p:cNvPr id="396" name="Proof Read 校對"/>
            <p:cNvSpPr txBox="1"/>
            <p:nvPr/>
          </p:nvSpPr>
          <p:spPr>
            <a:xfrm>
              <a:off x="0" y="2887990"/>
              <a:ext cx="4109555" cy="2127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Proof Read</a:t>
              </a:r>
              <a:br/>
              <a:r>
                <a:t>校對</a:t>
              </a:r>
            </a:p>
          </p:txBody>
        </p:sp>
        <p:sp>
          <p:nvSpPr>
            <p:cNvPr id="397" name="圆角矩形"/>
            <p:cNvSpPr/>
            <p:nvPr/>
          </p:nvSpPr>
          <p:spPr>
            <a:xfrm>
              <a:off x="892525" y="0"/>
              <a:ext cx="2324506" cy="2324506"/>
            </a:xfrm>
            <a:prstGeom prst="roundRect">
              <a:avLst>
                <a:gd name="adj" fmla="val 15000"/>
              </a:avLst>
            </a:prstGeom>
            <a:blipFill rotWithShape="1">
              <a:blip r:embed="rId6"/>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grpSp>
        <p:nvGrpSpPr>
          <p:cNvPr id="401" name="成组"/>
          <p:cNvGrpSpPr/>
          <p:nvPr/>
        </p:nvGrpSpPr>
        <p:grpSpPr>
          <a:xfrm>
            <a:off x="2287263" y="4759071"/>
            <a:ext cx="2570962" cy="5986801"/>
            <a:chOff x="0" y="0"/>
            <a:chExt cx="2570960" cy="5986800"/>
          </a:xfrm>
        </p:grpSpPr>
        <p:sp>
          <p:nvSpPr>
            <p:cNvPr id="399" name="圆角矩形"/>
            <p:cNvSpPr/>
            <p:nvPr/>
          </p:nvSpPr>
          <p:spPr>
            <a:xfrm>
              <a:off x="123228" y="0"/>
              <a:ext cx="2324506" cy="2324506"/>
            </a:xfrm>
            <a:prstGeom prst="roundRect">
              <a:avLst>
                <a:gd name="adj" fmla="val 15000"/>
              </a:avLst>
            </a:prstGeom>
            <a:blipFill rotWithShape="1">
              <a:blip r:embed="rId7"/>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00" name="Analyze 分析"/>
            <p:cNvSpPr txBox="1"/>
            <p:nvPr/>
          </p:nvSpPr>
          <p:spPr>
            <a:xfrm>
              <a:off x="0" y="2887990"/>
              <a:ext cx="2570961" cy="3098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4500"/>
                </a:spcBef>
                <a:defRPr b="0" sz="4800">
                  <a:solidFill>
                    <a:srgbClr val="FFFFFF"/>
                  </a:solidFill>
                  <a:latin typeface="+mn-lt"/>
                  <a:ea typeface="+mn-ea"/>
                  <a:cs typeface="+mn-cs"/>
                  <a:sym typeface="Helvetica Neue"/>
                </a:defRPr>
              </a:pPr>
              <a:r>
                <a:t>Analyze</a:t>
              </a:r>
              <a:br/>
              <a:r>
                <a:rPr>
                  <a:latin typeface="PingFang TC Regular"/>
                  <a:ea typeface="PingFang TC Regular"/>
                  <a:cs typeface="PingFang TC Regular"/>
                  <a:sym typeface="PingFang TC Regular"/>
                </a:rPr>
                <a:t>分析</a:t>
              </a:r>
            </a:p>
          </p:txBody>
        </p:sp>
      </p:grpSp>
      <p:grpSp>
        <p:nvGrpSpPr>
          <p:cNvPr id="404" name="成组"/>
          <p:cNvGrpSpPr/>
          <p:nvPr/>
        </p:nvGrpSpPr>
        <p:grpSpPr>
          <a:xfrm>
            <a:off x="12399985" y="4759071"/>
            <a:ext cx="3288630" cy="5327002"/>
            <a:chOff x="0" y="0"/>
            <a:chExt cx="3288628" cy="5327001"/>
          </a:xfrm>
        </p:grpSpPr>
        <p:sp>
          <p:nvSpPr>
            <p:cNvPr id="402" name="Literal 文字表達"/>
            <p:cNvSpPr txBox="1"/>
            <p:nvPr/>
          </p:nvSpPr>
          <p:spPr>
            <a:xfrm>
              <a:off x="0" y="2887990"/>
              <a:ext cx="3288629" cy="2439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Literal</a:t>
              </a:r>
              <a:br/>
              <a:r>
                <a:rPr>
                  <a:latin typeface="PingFang TC Regular"/>
                  <a:ea typeface="PingFang TC Regular"/>
                  <a:cs typeface="PingFang TC Regular"/>
                  <a:sym typeface="PingFang TC Regular"/>
                </a:rPr>
                <a:t>文字表達</a:t>
              </a:r>
            </a:p>
          </p:txBody>
        </p:sp>
        <p:sp>
          <p:nvSpPr>
            <p:cNvPr id="403" name="圆角矩形"/>
            <p:cNvSpPr/>
            <p:nvPr/>
          </p:nvSpPr>
          <p:spPr>
            <a:xfrm>
              <a:off x="482061" y="0"/>
              <a:ext cx="2324506" cy="2324506"/>
            </a:xfrm>
            <a:prstGeom prst="roundRect">
              <a:avLst>
                <a:gd name="adj" fmla="val 15000"/>
              </a:avLst>
            </a:prstGeom>
            <a:blipFill rotWithShape="1">
              <a:blip r:embed="rId8"/>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grpSp>
        <p:nvGrpSpPr>
          <p:cNvPr id="407" name="成组"/>
          <p:cNvGrpSpPr/>
          <p:nvPr/>
        </p:nvGrpSpPr>
        <p:grpSpPr>
          <a:xfrm>
            <a:off x="9026574" y="4759071"/>
            <a:ext cx="2570962" cy="4788656"/>
            <a:chOff x="0" y="0"/>
            <a:chExt cx="2570960" cy="4788654"/>
          </a:xfrm>
        </p:grpSpPr>
        <p:sp>
          <p:nvSpPr>
            <p:cNvPr id="405" name="Oral 口語表達"/>
            <p:cNvSpPr txBox="1"/>
            <p:nvPr/>
          </p:nvSpPr>
          <p:spPr>
            <a:xfrm>
              <a:off x="0" y="2887990"/>
              <a:ext cx="2570961" cy="19006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Oral</a:t>
              </a:r>
              <a:br/>
              <a:r>
                <a:rPr>
                  <a:latin typeface="PingFang TC Regular"/>
                  <a:ea typeface="PingFang TC Regular"/>
                  <a:cs typeface="PingFang TC Regular"/>
                  <a:sym typeface="PingFang TC Regular"/>
                </a:rPr>
                <a:t>口語表達</a:t>
              </a:r>
            </a:p>
          </p:txBody>
        </p:sp>
        <p:sp>
          <p:nvSpPr>
            <p:cNvPr id="406" name="圆角矩形"/>
            <p:cNvSpPr/>
            <p:nvPr/>
          </p:nvSpPr>
          <p:spPr>
            <a:xfrm>
              <a:off x="123227" y="0"/>
              <a:ext cx="2324506" cy="2324506"/>
            </a:xfrm>
            <a:prstGeom prst="roundRect">
              <a:avLst>
                <a:gd name="adj" fmla="val 15000"/>
              </a:avLst>
            </a:prstGeom>
            <a:blipFill rotWithShape="1">
              <a:blip r:embed="rId9"/>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grpSp>
        <p:nvGrpSpPr>
          <p:cNvPr id="412" name="成组"/>
          <p:cNvGrpSpPr/>
          <p:nvPr/>
        </p:nvGrpSpPr>
        <p:grpSpPr>
          <a:xfrm>
            <a:off x="4974225" y="5919464"/>
            <a:ext cx="14435550" cy="1"/>
            <a:chOff x="0" y="0"/>
            <a:chExt cx="14435549" cy="0"/>
          </a:xfrm>
        </p:grpSpPr>
        <p:sp>
          <p:nvSpPr>
            <p:cNvPr id="408" name="直线"/>
            <p:cNvSpPr/>
            <p:nvPr/>
          </p:nvSpPr>
          <p:spPr>
            <a:xfrm>
              <a:off x="0" y="0"/>
              <a:ext cx="1506668" cy="0"/>
            </a:xfrm>
            <a:prstGeom prst="line">
              <a:avLst/>
            </a:prstGeom>
            <a:noFill/>
            <a:ln w="50800" cap="flat">
              <a:solidFill>
                <a:schemeClr val="accent1">
                  <a:satOff val="-42592"/>
                  <a:lumOff val="15882"/>
                </a:schemeClr>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09" name="直线"/>
            <p:cNvSpPr/>
            <p:nvPr/>
          </p:nvSpPr>
          <p:spPr>
            <a:xfrm>
              <a:off x="4309627" y="0"/>
              <a:ext cx="1506669" cy="0"/>
            </a:xfrm>
            <a:prstGeom prst="line">
              <a:avLst/>
            </a:prstGeom>
            <a:noFill/>
            <a:ln w="50800" cap="flat">
              <a:solidFill>
                <a:schemeClr val="accent1">
                  <a:satOff val="-42592"/>
                  <a:lumOff val="15882"/>
                </a:schemeClr>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10" name="直线"/>
            <p:cNvSpPr/>
            <p:nvPr/>
          </p:nvSpPr>
          <p:spPr>
            <a:xfrm>
              <a:off x="8619255" y="0"/>
              <a:ext cx="1506669" cy="0"/>
            </a:xfrm>
            <a:prstGeom prst="line">
              <a:avLst/>
            </a:prstGeom>
            <a:noFill/>
            <a:ln w="50800" cap="flat">
              <a:solidFill>
                <a:schemeClr val="accent1">
                  <a:satOff val="-42592"/>
                  <a:lumOff val="15882"/>
                </a:schemeClr>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11" name="直线"/>
            <p:cNvSpPr/>
            <p:nvPr/>
          </p:nvSpPr>
          <p:spPr>
            <a:xfrm>
              <a:off x="12928882" y="0"/>
              <a:ext cx="1506668" cy="0"/>
            </a:xfrm>
            <a:prstGeom prst="line">
              <a:avLst/>
            </a:prstGeom>
            <a:noFill/>
            <a:ln w="50800" cap="flat">
              <a:solidFill>
                <a:schemeClr val="accent1">
                  <a:satOff val="-42592"/>
                  <a:lumOff val="15882"/>
                </a:schemeClr>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grpSp>
      <p:grpSp>
        <p:nvGrpSpPr>
          <p:cNvPr id="418" name="成组"/>
          <p:cNvGrpSpPr/>
          <p:nvPr/>
        </p:nvGrpSpPr>
        <p:grpSpPr>
          <a:xfrm>
            <a:off x="4261145" y="5919464"/>
            <a:ext cx="15861713" cy="1"/>
            <a:chOff x="0" y="0"/>
            <a:chExt cx="15861712" cy="0"/>
          </a:xfrm>
        </p:grpSpPr>
        <p:sp>
          <p:nvSpPr>
            <p:cNvPr id="413" name="直线"/>
            <p:cNvSpPr/>
            <p:nvPr/>
          </p:nvSpPr>
          <p:spPr>
            <a:xfrm>
              <a:off x="0" y="0"/>
              <a:ext cx="1054902"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14" name="直线"/>
            <p:cNvSpPr/>
            <p:nvPr/>
          </p:nvSpPr>
          <p:spPr>
            <a:xfrm>
              <a:off x="3701701" y="0"/>
              <a:ext cx="1054903"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15" name="直线"/>
            <p:cNvSpPr/>
            <p:nvPr/>
          </p:nvSpPr>
          <p:spPr>
            <a:xfrm>
              <a:off x="7403404" y="0"/>
              <a:ext cx="1054903"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16" name="直线"/>
            <p:cNvSpPr/>
            <p:nvPr/>
          </p:nvSpPr>
          <p:spPr>
            <a:xfrm>
              <a:off x="11105105" y="0"/>
              <a:ext cx="1054903"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17" name="直线"/>
            <p:cNvSpPr/>
            <p:nvPr/>
          </p:nvSpPr>
          <p:spPr>
            <a:xfrm>
              <a:off x="14806810" y="0"/>
              <a:ext cx="1054903"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grpSp>
      <p:sp>
        <p:nvSpPr>
          <p:cNvPr id="419" name="直线"/>
          <p:cNvSpPr/>
          <p:nvPr/>
        </p:nvSpPr>
        <p:spPr>
          <a:xfrm flipH="1">
            <a:off x="12192001" y="4242503"/>
            <a:ext cx="1" cy="8137067"/>
          </a:xfrm>
          <a:prstGeom prst="line">
            <a:avLst/>
          </a:prstGeom>
          <a:ln w="25400">
            <a:solidFill>
              <a:srgbClr val="FFFFFF"/>
            </a:solidFill>
            <a:custDash>
              <a:ds d="600000" sp="600000"/>
            </a:custDash>
            <a:miter lim="400000"/>
          </a:ln>
        </p:spPr>
        <p:txBody>
          <a:bodyPr lIns="50800" tIns="50800" rIns="50800" bIns="50800" anchor="ctr"/>
          <a:lstStyle/>
          <a:p>
            <a:pPr>
              <a:defRPr b="0" sz="3200">
                <a:solidFill>
                  <a:srgbClr val="FFFFFF"/>
                </a:solidFill>
                <a:latin typeface="Helvetica Neue Medium"/>
                <a:ea typeface="Helvetica Neue Medium"/>
                <a:cs typeface="Helvetica Neue Medium"/>
                <a:sym typeface="Helvetica Neue Medium"/>
              </a:defRPr>
            </a:pPr>
          </a:p>
        </p:txBody>
      </p:sp>
      <p:sp>
        <p:nvSpPr>
          <p:cNvPr id="420" name="Pāli expert…"/>
          <p:cNvSpPr txBox="1"/>
          <p:nvPr/>
        </p:nvSpPr>
        <p:spPr>
          <a:xfrm>
            <a:off x="4893708" y="10753042"/>
            <a:ext cx="3335021" cy="1878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20000"/>
              </a:lnSpc>
              <a:defRPr sz="5000">
                <a:ln w="12700" cap="flat">
                  <a:solidFill>
                    <a:srgbClr val="000000"/>
                  </a:solidFill>
                  <a:prstDash val="solid"/>
                  <a:miter lim="400000"/>
                </a:ln>
                <a:solidFill>
                  <a:srgbClr val="FFFFFF"/>
                </a:solidFill>
                <a:latin typeface="+mn-lt"/>
                <a:ea typeface="+mn-ea"/>
                <a:cs typeface="+mn-cs"/>
                <a:sym typeface="Helvetica Neue"/>
              </a:defRPr>
            </a:pPr>
            <a:r>
              <a:t>Pāli expert</a:t>
            </a:r>
          </a:p>
          <a:p>
            <a:pPr>
              <a:lnSpc>
                <a:spcPct val="120000"/>
              </a:lnSpc>
              <a:defRPr sz="4800">
                <a:ln w="12801" cap="flat">
                  <a:solidFill>
                    <a:srgbClr val="000000"/>
                  </a:solidFill>
                  <a:prstDash val="solid"/>
                  <a:miter lim="400000"/>
                </a:ln>
                <a:solidFill>
                  <a:srgbClr val="FFFFFF"/>
                </a:solidFill>
                <a:latin typeface="+mn-lt"/>
                <a:ea typeface="+mn-ea"/>
                <a:cs typeface="+mn-cs"/>
                <a:sym typeface="Helvetica Neue"/>
              </a:defRPr>
            </a:pPr>
            <a:r>
              <a:t>巴利專家</a:t>
            </a:r>
          </a:p>
        </p:txBody>
      </p:sp>
      <p:sp>
        <p:nvSpPr>
          <p:cNvPr id="421" name="Foreign translator…"/>
          <p:cNvSpPr txBox="1"/>
          <p:nvPr/>
        </p:nvSpPr>
        <p:spPr>
          <a:xfrm>
            <a:off x="15842540" y="10753042"/>
            <a:ext cx="5523231" cy="1878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20000"/>
              </a:lnSpc>
              <a:defRPr sz="5000">
                <a:ln w="12700" cap="flat">
                  <a:solidFill>
                    <a:srgbClr val="000000"/>
                  </a:solidFill>
                  <a:prstDash val="solid"/>
                  <a:miter lim="400000"/>
                </a:ln>
                <a:solidFill>
                  <a:srgbClr val="FFFFFF"/>
                </a:solidFill>
                <a:latin typeface="+mn-lt"/>
                <a:ea typeface="+mn-ea"/>
                <a:cs typeface="+mn-cs"/>
                <a:sym typeface="Helvetica Neue"/>
              </a:defRPr>
            </a:pPr>
            <a:r>
              <a:t>Foreign translator</a:t>
            </a:r>
          </a:p>
          <a:p>
            <a:pPr>
              <a:lnSpc>
                <a:spcPct val="120000"/>
              </a:lnSpc>
              <a:defRPr sz="4800">
                <a:ln w="12801" cap="flat">
                  <a:solidFill>
                    <a:srgbClr val="000000"/>
                  </a:solidFill>
                  <a:prstDash val="solid"/>
                  <a:miter lim="400000"/>
                </a:ln>
                <a:solidFill>
                  <a:srgbClr val="FFFFFF"/>
                </a:solidFill>
                <a:latin typeface="+mn-lt"/>
                <a:ea typeface="+mn-ea"/>
                <a:cs typeface="+mn-cs"/>
                <a:sym typeface="Helvetica Neue"/>
              </a:defRPr>
            </a:pPr>
            <a:r>
              <a:t>外國翻譯者</a:t>
            </a:r>
          </a:p>
        </p:txBody>
      </p:sp>
      <p:sp>
        <p:nvSpPr>
          <p:cNvPr id="422" name="Teach"/>
          <p:cNvSpPr txBox="1"/>
          <p:nvPr/>
        </p:nvSpPr>
        <p:spPr>
          <a:xfrm>
            <a:off x="11071340" y="10126266"/>
            <a:ext cx="2116329" cy="95727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solidFill>
                  <a:schemeClr val="accent3">
                    <a:satOff val="-46846"/>
                    <a:lumOff val="32647"/>
                  </a:schemeClr>
                </a:solidFill>
                <a:latin typeface="+mn-lt"/>
                <a:ea typeface="+mn-ea"/>
                <a:cs typeface="+mn-cs"/>
                <a:sym typeface="Helvetica Neue"/>
              </a:defRPr>
            </a:lvl1pPr>
          </a:lstStyle>
          <a:p>
            <a:pPr/>
            <a:r>
              <a:t>Teach</a:t>
            </a:r>
          </a:p>
        </p:txBody>
      </p:sp>
      <p:sp>
        <p:nvSpPr>
          <p:cNvPr id="426" name="连接线"/>
          <p:cNvSpPr/>
          <p:nvPr/>
        </p:nvSpPr>
        <p:spPr>
          <a:xfrm>
            <a:off x="8715384" y="11392735"/>
            <a:ext cx="6588954" cy="49724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5907"/>
                </a:moveTo>
                <a:cubicBezTo>
                  <a:pt x="6414" y="-5400"/>
                  <a:pt x="13614" y="-5302"/>
                  <a:pt x="21600" y="16200"/>
                </a:cubicBezTo>
              </a:path>
            </a:pathLst>
          </a:custGeom>
          <a:ln w="50800">
            <a:solidFill>
              <a:schemeClr val="accent3">
                <a:satOff val="-46846"/>
                <a:lumOff val="32647"/>
              </a:schemeClr>
            </a:solidFill>
            <a:tailEnd type="arrow"/>
          </a:ln>
        </p:spPr>
        <p:txBody>
          <a:bodyPr/>
          <a:lstStyle/>
          <a:p>
            <a:pPr/>
          </a:p>
        </p:txBody>
      </p:sp>
      <p:sp>
        <p:nvSpPr>
          <p:cNvPr id="424" name="傳統"/>
          <p:cNvSpPr txBox="1"/>
          <p:nvPr/>
        </p:nvSpPr>
        <p:spPr>
          <a:xfrm>
            <a:off x="10229849" y="164881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500"/>
              </a:spcBef>
              <a:defRPr sz="5000">
                <a:solidFill>
                  <a:srgbClr val="FFFFFF"/>
                </a:solidFill>
              </a:defRPr>
            </a:lvl1pPr>
          </a:lstStyle>
          <a:p>
            <a:pPr/>
            <a:r>
              <a:t>傳統翻譯流程</a:t>
            </a:r>
          </a:p>
        </p:txBody>
      </p:sp>
      <p:sp>
        <p:nvSpPr>
          <p:cNvPr id="425" name="團隊"/>
          <p:cNvSpPr txBox="1"/>
          <p:nvPr/>
        </p:nvSpPr>
        <p:spPr>
          <a:xfrm>
            <a:off x="10229849" y="164881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500"/>
              </a:spcBef>
              <a:defRPr sz="5000">
                <a:solidFill>
                  <a:srgbClr val="FFFFFF"/>
                </a:solidFill>
              </a:defRPr>
            </a:lvl1pPr>
          </a:lstStyle>
          <a:p>
            <a:pPr/>
            <a:r>
              <a:t>團隊翻譯流程</a:t>
            </a: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300" fill="hold"/>
                                        <p:tgtEl>
                                          <p:spTgt spid="412"/>
                                        </p:tgtEl>
                                      </p:cBhvr>
                                    </p:animEffect>
                                    <p:set>
                                      <p:cBhvr>
                                        <p:cTn id="7" fill="hold">
                                          <p:stCondLst>
                                            <p:cond delay="299"/>
                                          </p:stCondLst>
                                        </p:cTn>
                                        <p:tgtEl>
                                          <p:spTgt spid="412"/>
                                        </p:tgtEl>
                                        <p:attrNameLst>
                                          <p:attrName>style.visibility</p:attrName>
                                        </p:attrNameLst>
                                      </p:cBhvr>
                                      <p:to>
                                        <p:strVal val="hidden"/>
                                      </p:to>
                                    </p:set>
                                  </p:childTnLst>
                                </p:cTn>
                              </p:par>
                            </p:childTnLst>
                          </p:cTn>
                        </p:par>
                        <p:par>
                          <p:cTn id="8" fill="hold">
                            <p:stCondLst>
                              <p:cond delay="0"/>
                            </p:stCondLst>
                            <p:childTnLst>
                              <p:par>
                                <p:cTn id="9" presetClass="path" nodeType="afterEffect" presetSubtype="0" presetID="-1" grpId="2" accel="50000" decel="50000" fill="hold">
                                  <p:stCondLst>
                                    <p:cond delay="0"/>
                                  </p:stCondLst>
                                  <p:childTnLst>
                                    <p:animMotion path="M 0.000000 0.000000 L -0.026118 0.000000" origin="layout" pathEditMode="relative">
                                      <p:cBhvr>
                                        <p:cTn id="10" dur="1000" fill="hold"/>
                                        <p:tgtEl>
                                          <p:spTgt spid="401"/>
                                        </p:tgtEl>
                                        <p:attrNameLst>
                                          <p:attrName>ppt_x</p:attrName>
                                          <p:attrName>ppt_y</p:attrName>
                                        </p:attrNameLst>
                                      </p:cBhvr>
                                    </p:animMotion>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049928 0.000000" origin="layout" pathEditMode="relative">
                                      <p:cBhvr>
                                        <p:cTn id="13" dur="1000" fill="hold"/>
                                        <p:tgtEl>
                                          <p:spTgt spid="389"/>
                                        </p:tgtEl>
                                        <p:attrNameLst>
                                          <p:attrName>ppt_x</p:attrName>
                                          <p:attrName>ppt_y</p:attrName>
                                        </p:attrNameLst>
                                      </p:cBhvr>
                                    </p:animMotion>
                                  </p:childTnLst>
                                </p:cTn>
                              </p:par>
                            </p:childTnLst>
                          </p:cTn>
                        </p:par>
                        <p:par>
                          <p:cTn id="14" fill="hold">
                            <p:stCondLst>
                              <p:cond delay="0"/>
                            </p:stCondLst>
                            <p:childTnLst>
                              <p:par>
                                <p:cTn id="15" presetClass="path" nodeType="withEffect" presetSubtype="0" presetID="-1" grpId="4" accel="50000" decel="50000" fill="hold">
                                  <p:stCondLst>
                                    <p:cond delay="0"/>
                                  </p:stCondLst>
                                  <p:childTnLst>
                                    <p:animMotion path="M 0.000000 0.000000 L 0.026036 0.000000" origin="layout" pathEditMode="relative">
                                      <p:cBhvr>
                                        <p:cTn id="16" dur="1000" fill="hold"/>
                                        <p:tgtEl>
                                          <p:spTgt spid="398"/>
                                        </p:tgtEl>
                                        <p:attrNameLst>
                                          <p:attrName>ppt_x</p:attrName>
                                          <p:attrName>ppt_y</p:attrName>
                                        </p:attrNameLst>
                                      </p:cBhvr>
                                    </p:animMotion>
                                  </p:childTnLst>
                                </p:cTn>
                              </p:par>
                            </p:childTnLst>
                          </p:cTn>
                        </p:par>
                        <p:par>
                          <p:cTn id="17" fill="hold">
                            <p:stCondLst>
                              <p:cond delay="0"/>
                            </p:stCondLst>
                            <p:childTnLst>
                              <p:par>
                                <p:cTn id="18" presetClass="path" nodeType="withEffect" presetSubtype="0" presetID="-1" grpId="5" accel="50000" decel="50000" fill="hold">
                                  <p:stCondLst>
                                    <p:cond delay="0"/>
                                  </p:stCondLst>
                                  <p:childTnLst>
                                    <p:animMotion path="M 0.000000 0.000000 L 0.050979 0.000000" origin="layout" pathEditMode="relative">
                                      <p:cBhvr>
                                        <p:cTn id="19" dur="1000" fill="hold"/>
                                        <p:tgtEl>
                                          <p:spTgt spid="395"/>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Class="exit" nodeType="clickEffect" presetID="9" grpId="6" fill="hold">
                                  <p:stCondLst>
                                    <p:cond delay="0"/>
                                  </p:stCondLst>
                                  <p:iterate type="el" backwards="0">
                                    <p:tmAbs val="0"/>
                                  </p:iterate>
                                  <p:childTnLst>
                                    <p:animEffect filter="dissolve" transition="out">
                                      <p:cBhvr>
                                        <p:cTn id="23" dur="400" fill="hold"/>
                                        <p:tgtEl>
                                          <p:spTgt spid="392"/>
                                        </p:tgtEl>
                                      </p:cBhvr>
                                    </p:animEffect>
                                    <p:set>
                                      <p:cBhvr>
                                        <p:cTn id="24" fill="hold">
                                          <p:stCondLst>
                                            <p:cond delay="399"/>
                                          </p:stCondLst>
                                        </p:cTn>
                                        <p:tgtEl>
                                          <p:spTgt spid="392"/>
                                        </p:tgtEl>
                                        <p:attrNameLst>
                                          <p:attrName>style.visibility</p:attrName>
                                        </p:attrNameLst>
                                      </p:cBhvr>
                                      <p:to>
                                        <p:strVal val="hidden"/>
                                      </p:to>
                                    </p:set>
                                  </p:childTnLst>
                                </p:cTn>
                              </p:par>
                            </p:childTnLst>
                          </p:cTn>
                        </p:par>
                        <p:par>
                          <p:cTn id="25" fill="hold">
                            <p:stCondLst>
                              <p:cond delay="400"/>
                            </p:stCondLst>
                            <p:childTnLst>
                              <p:par>
                                <p:cTn id="26" presetClass="entr" nodeType="afterEffect" presetSubtype="8" presetID="2" grpId="7" fill="hold">
                                  <p:stCondLst>
                                    <p:cond delay="0"/>
                                  </p:stCondLst>
                                  <p:iterate type="el" backwards="0">
                                    <p:tmAbs val="0"/>
                                  </p:iterate>
                                  <p:childTnLst>
                                    <p:set>
                                      <p:cBhvr>
                                        <p:cTn id="27" fill="hold"/>
                                        <p:tgtEl>
                                          <p:spTgt spid="404"/>
                                        </p:tgtEl>
                                        <p:attrNameLst>
                                          <p:attrName>style.visibility</p:attrName>
                                        </p:attrNameLst>
                                      </p:cBhvr>
                                      <p:to>
                                        <p:strVal val="visible"/>
                                      </p:to>
                                    </p:set>
                                    <p:anim calcmode="lin" valueType="num">
                                      <p:cBhvr>
                                        <p:cTn id="28" dur="600" fill="hold"/>
                                        <p:tgtEl>
                                          <p:spTgt spid="404"/>
                                        </p:tgtEl>
                                        <p:attrNameLst>
                                          <p:attrName>ppt_x</p:attrName>
                                        </p:attrNameLst>
                                      </p:cBhvr>
                                      <p:tavLst>
                                        <p:tav tm="0">
                                          <p:val>
                                            <p:strVal val="0-#ppt_w/2"/>
                                          </p:val>
                                        </p:tav>
                                        <p:tav tm="100000">
                                          <p:val>
                                            <p:strVal val="#ppt_x"/>
                                          </p:val>
                                        </p:tav>
                                      </p:tavLst>
                                    </p:anim>
                                    <p:anim calcmode="lin" valueType="num">
                                      <p:cBhvr>
                                        <p:cTn id="29" dur="600" fill="hold"/>
                                        <p:tgtEl>
                                          <p:spTgt spid="404"/>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Class="entr" nodeType="afterEffect" presetSubtype="2" presetID="2" grpId="8" fill="hold">
                                  <p:stCondLst>
                                    <p:cond delay="0"/>
                                  </p:stCondLst>
                                  <p:iterate type="el" backwards="0">
                                    <p:tmAbs val="0"/>
                                  </p:iterate>
                                  <p:childTnLst>
                                    <p:set>
                                      <p:cBhvr>
                                        <p:cTn id="32" fill="hold"/>
                                        <p:tgtEl>
                                          <p:spTgt spid="407"/>
                                        </p:tgtEl>
                                        <p:attrNameLst>
                                          <p:attrName>style.visibility</p:attrName>
                                        </p:attrNameLst>
                                      </p:cBhvr>
                                      <p:to>
                                        <p:strVal val="visible"/>
                                      </p:to>
                                    </p:set>
                                    <p:anim calcmode="lin" valueType="num">
                                      <p:cBhvr>
                                        <p:cTn id="33" dur="600" fill="hold"/>
                                        <p:tgtEl>
                                          <p:spTgt spid="407"/>
                                        </p:tgtEl>
                                        <p:attrNameLst>
                                          <p:attrName>ppt_x</p:attrName>
                                        </p:attrNameLst>
                                      </p:cBhvr>
                                      <p:tavLst>
                                        <p:tav tm="0">
                                          <p:val>
                                            <p:strVal val="1+#ppt_w/2"/>
                                          </p:val>
                                        </p:tav>
                                        <p:tav tm="100000">
                                          <p:val>
                                            <p:strVal val="#ppt_x"/>
                                          </p:val>
                                        </p:tav>
                                      </p:tavLst>
                                    </p:anim>
                                    <p:anim calcmode="lin" valueType="num">
                                      <p:cBhvr>
                                        <p:cTn id="34" dur="600" fill="hold"/>
                                        <p:tgtEl>
                                          <p:spTgt spid="407"/>
                                        </p:tgtEl>
                                        <p:attrNameLst>
                                          <p:attrName>ppt_y</p:attrName>
                                        </p:attrNameLst>
                                      </p:cBhvr>
                                      <p:tavLst>
                                        <p:tav tm="0">
                                          <p:val>
                                            <p:strVal val="#ppt_y"/>
                                          </p:val>
                                        </p:tav>
                                        <p:tav tm="100000">
                                          <p:val>
                                            <p:strVal val="#ppt_y"/>
                                          </p:val>
                                        </p:tav>
                                      </p:tavLst>
                                    </p:anim>
                                  </p:childTnLst>
                                </p:cTn>
                              </p:par>
                            </p:childTnLst>
                          </p:cTn>
                        </p:par>
                        <p:par>
                          <p:cTn id="35" fill="hold">
                            <p:stCondLst>
                              <p:cond delay="1600"/>
                            </p:stCondLst>
                            <p:childTnLst>
                              <p:par>
                                <p:cTn id="36" presetClass="entr" nodeType="afterEffect" presetID="9" grpId="9" fill="hold">
                                  <p:stCondLst>
                                    <p:cond delay="0"/>
                                  </p:stCondLst>
                                  <p:iterate type="el" backwards="0">
                                    <p:tmAbs val="0"/>
                                  </p:iterate>
                                  <p:childTnLst>
                                    <p:set>
                                      <p:cBhvr>
                                        <p:cTn id="37" fill="hold"/>
                                        <p:tgtEl>
                                          <p:spTgt spid="418"/>
                                        </p:tgtEl>
                                        <p:attrNameLst>
                                          <p:attrName>style.visibility</p:attrName>
                                        </p:attrNameLst>
                                      </p:cBhvr>
                                      <p:to>
                                        <p:strVal val="visible"/>
                                      </p:to>
                                    </p:set>
                                    <p:animEffect filter="dissolve" transition="in">
                                      <p:cBhvr>
                                        <p:cTn id="38" dur="400"/>
                                        <p:tgtEl>
                                          <p:spTgt spid="418"/>
                                        </p:tgtEl>
                                      </p:cBhvr>
                                    </p:animEffect>
                                  </p:childTnLst>
                                </p:cTn>
                              </p:par>
                            </p:childTnLst>
                          </p:cTn>
                        </p:par>
                        <p:par>
                          <p:cTn id="39" fill="hold">
                            <p:stCondLst>
                              <p:cond delay="2000"/>
                            </p:stCondLst>
                            <p:childTnLst>
                              <p:par>
                                <p:cTn id="40" presetClass="exit" nodeType="afterEffect" presetSubtype="1" presetID="2" grpId="10" fill="hold">
                                  <p:stCondLst>
                                    <p:cond delay="0"/>
                                  </p:stCondLst>
                                  <p:iterate type="el" backwards="0">
                                    <p:tmAbs val="0"/>
                                  </p:iterate>
                                  <p:childTnLst>
                                    <p:anim calcmode="lin" valueType="num">
                                      <p:cBhvr>
                                        <p:cTn id="41" dur="700" fill="hold"/>
                                        <p:tgtEl>
                                          <p:spTgt spid="424"/>
                                        </p:tgtEl>
                                        <p:attrNameLst>
                                          <p:attrName>ppt_x</p:attrName>
                                        </p:attrNameLst>
                                      </p:cBhvr>
                                      <p:tavLst>
                                        <p:tav tm="0">
                                          <p:val>
                                            <p:strVal val="ppt_x"/>
                                          </p:val>
                                        </p:tav>
                                        <p:tav tm="100000">
                                          <p:val>
                                            <p:strVal val="ppt_x"/>
                                          </p:val>
                                        </p:tav>
                                      </p:tavLst>
                                    </p:anim>
                                    <p:anim calcmode="lin" valueType="num">
                                      <p:cBhvr>
                                        <p:cTn id="42" dur="700" fill="hold"/>
                                        <p:tgtEl>
                                          <p:spTgt spid="424"/>
                                        </p:tgtEl>
                                        <p:attrNameLst>
                                          <p:attrName>ppt_y</p:attrName>
                                        </p:attrNameLst>
                                      </p:cBhvr>
                                      <p:tavLst>
                                        <p:tav tm="0">
                                          <p:val>
                                            <p:strVal val="ppt_y"/>
                                          </p:val>
                                        </p:tav>
                                        <p:tav tm="100000">
                                          <p:val>
                                            <p:strVal val="0-ppt_h/2"/>
                                          </p:val>
                                        </p:tav>
                                      </p:tavLst>
                                    </p:anim>
                                    <p:set>
                                      <p:cBhvr>
                                        <p:cTn id="43" fill="hold">
                                          <p:stCondLst>
                                            <p:cond delay="699"/>
                                          </p:stCondLst>
                                        </p:cTn>
                                        <p:tgtEl>
                                          <p:spTgt spid="424"/>
                                        </p:tgtEl>
                                        <p:attrNameLst>
                                          <p:attrName>style.visibility</p:attrName>
                                        </p:attrNameLst>
                                      </p:cBhvr>
                                      <p:to>
                                        <p:strVal val="hidden"/>
                                      </p:to>
                                    </p:set>
                                  </p:childTnLst>
                                </p:cTn>
                              </p:par>
                            </p:childTnLst>
                          </p:cTn>
                        </p:par>
                        <p:par>
                          <p:cTn id="44" fill="hold">
                            <p:stCondLst>
                              <p:cond delay="2700"/>
                            </p:stCondLst>
                            <p:childTnLst>
                              <p:par>
                                <p:cTn id="45" presetClass="entr" nodeType="afterEffect" presetSubtype="4" presetID="2" grpId="11" fill="hold">
                                  <p:stCondLst>
                                    <p:cond delay="0"/>
                                  </p:stCondLst>
                                  <p:iterate type="el" backwards="0">
                                    <p:tmAbs val="0"/>
                                  </p:iterate>
                                  <p:childTnLst>
                                    <p:set>
                                      <p:cBhvr>
                                        <p:cTn id="46" fill="hold"/>
                                        <p:tgtEl>
                                          <p:spTgt spid="425"/>
                                        </p:tgtEl>
                                        <p:attrNameLst>
                                          <p:attrName>style.visibility</p:attrName>
                                        </p:attrNameLst>
                                      </p:cBhvr>
                                      <p:to>
                                        <p:strVal val="visible"/>
                                      </p:to>
                                    </p:set>
                                    <p:anim calcmode="lin" valueType="num">
                                      <p:cBhvr>
                                        <p:cTn id="47" dur="700" fill="hold"/>
                                        <p:tgtEl>
                                          <p:spTgt spid="425"/>
                                        </p:tgtEl>
                                        <p:attrNameLst>
                                          <p:attrName>ppt_x</p:attrName>
                                        </p:attrNameLst>
                                      </p:cBhvr>
                                      <p:tavLst>
                                        <p:tav tm="0">
                                          <p:val>
                                            <p:strVal val="#ppt_x"/>
                                          </p:val>
                                        </p:tav>
                                        <p:tav tm="100000">
                                          <p:val>
                                            <p:strVal val="#ppt_x"/>
                                          </p:val>
                                        </p:tav>
                                      </p:tavLst>
                                    </p:anim>
                                    <p:anim calcmode="lin" valueType="num">
                                      <p:cBhvr>
                                        <p:cTn id="48" dur="700" fill="hold"/>
                                        <p:tgtEl>
                                          <p:spTgt spid="42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ID="9" grpId="12" fill="hold">
                                  <p:stCondLst>
                                    <p:cond delay="0"/>
                                  </p:stCondLst>
                                  <p:iterate type="el" backwards="0">
                                    <p:tmAbs val="0"/>
                                  </p:iterate>
                                  <p:childTnLst>
                                    <p:set>
                                      <p:cBhvr>
                                        <p:cTn id="52" fill="hold"/>
                                        <p:tgtEl>
                                          <p:spTgt spid="419"/>
                                        </p:tgtEl>
                                        <p:attrNameLst>
                                          <p:attrName>style.visibility</p:attrName>
                                        </p:attrNameLst>
                                      </p:cBhvr>
                                      <p:to>
                                        <p:strVal val="visible"/>
                                      </p:to>
                                    </p:set>
                                    <p:animEffect filter="dissolve" transition="in">
                                      <p:cBhvr>
                                        <p:cTn id="53" dur="600"/>
                                        <p:tgtEl>
                                          <p:spTgt spid="419"/>
                                        </p:tgtEl>
                                      </p:cBhvr>
                                    </p:animEffect>
                                  </p:childTnLst>
                                </p:cTn>
                              </p:par>
                            </p:childTnLst>
                          </p:cTn>
                        </p:par>
                        <p:par>
                          <p:cTn id="54" fill="hold">
                            <p:stCondLst>
                              <p:cond delay="0"/>
                            </p:stCondLst>
                            <p:childTnLst>
                              <p:par>
                                <p:cTn id="55" presetClass="emph" nodeType="afterEffect" presetID="9" grpId="13" fill="hold">
                                  <p:stCondLst>
                                    <p:cond delay="0"/>
                                  </p:stCondLst>
                                  <p:childTnLst>
                                    <p:set>
                                      <p:cBhvr>
                                        <p:cTn id="56" dur="indefinite" fill="hold"/>
                                        <p:tgtEl>
                                          <p:spTgt spid="398"/>
                                        </p:tgtEl>
                                        <p:attrNameLst>
                                          <p:attrName>style.opacity</p:attrName>
                                        </p:attrNameLst>
                                      </p:cBhvr>
                                      <p:to>
                                        <p:strVal val="0.40"/>
                                      </p:to>
                                    </p:set>
                                    <p:animEffect filter="image" prLst="opacity: 0.40; ">
                                      <p:cBhvr>
                                        <p:cTn id="57" dur="indefinite" fill="hold"/>
                                        <p:tgtEl>
                                          <p:spTgt spid="398"/>
                                        </p:tgtEl>
                                      </p:cBhvr>
                                    </p:animEffect>
                                  </p:childTnLst>
                                </p:cTn>
                              </p:par>
                            </p:childTnLst>
                          </p:cTn>
                        </p:par>
                        <p:par>
                          <p:cTn id="58" fill="hold">
                            <p:stCondLst>
                              <p:cond delay="0"/>
                            </p:stCondLst>
                            <p:childTnLst>
                              <p:par>
                                <p:cTn id="59" presetClass="emph" nodeType="withEffect" presetID="9" grpId="14" fill="hold">
                                  <p:stCondLst>
                                    <p:cond delay="0"/>
                                  </p:stCondLst>
                                  <p:childTnLst>
                                    <p:set>
                                      <p:cBhvr>
                                        <p:cTn id="60" dur="indefinite" fill="hold"/>
                                        <p:tgtEl>
                                          <p:spTgt spid="395"/>
                                        </p:tgtEl>
                                        <p:attrNameLst>
                                          <p:attrName>style.opacity</p:attrName>
                                        </p:attrNameLst>
                                      </p:cBhvr>
                                      <p:to>
                                        <p:strVal val="0.40"/>
                                      </p:to>
                                    </p:set>
                                    <p:animEffect filter="image" prLst="opacity: 0.40; ">
                                      <p:cBhvr>
                                        <p:cTn id="61" dur="indefinite" fill="hold"/>
                                        <p:tgtEl>
                                          <p:spTgt spid="395"/>
                                        </p:tgtEl>
                                      </p:cBhvr>
                                    </p:animEffect>
                                  </p:childTnLst>
                                </p:cTn>
                              </p:par>
                            </p:childTnLst>
                          </p:cTn>
                        </p:par>
                        <p:par>
                          <p:cTn id="62" fill="hold">
                            <p:stCondLst>
                              <p:cond delay="0"/>
                            </p:stCondLst>
                            <p:childTnLst>
                              <p:par>
                                <p:cTn id="63" presetClass="emph" nodeType="withEffect" presetID="9" grpId="15" fill="hold">
                                  <p:stCondLst>
                                    <p:cond delay="0"/>
                                  </p:stCondLst>
                                  <p:childTnLst>
                                    <p:set>
                                      <p:cBhvr>
                                        <p:cTn id="64" dur="indefinite" fill="hold"/>
                                        <p:tgtEl>
                                          <p:spTgt spid="404"/>
                                        </p:tgtEl>
                                        <p:attrNameLst>
                                          <p:attrName>style.opacity</p:attrName>
                                        </p:attrNameLst>
                                      </p:cBhvr>
                                      <p:to>
                                        <p:strVal val="0.40"/>
                                      </p:to>
                                    </p:set>
                                    <p:animEffect filter="image" prLst="opacity: 0.40; ">
                                      <p:cBhvr>
                                        <p:cTn id="65" dur="indefinite" fill="hold"/>
                                        <p:tgtEl>
                                          <p:spTgt spid="404"/>
                                        </p:tgtEl>
                                      </p:cBhvr>
                                    </p:animEffect>
                                  </p:childTnLst>
                                </p:cTn>
                              </p:par>
                            </p:childTnLst>
                          </p:cTn>
                        </p:par>
                        <p:par>
                          <p:cTn id="66" fill="hold">
                            <p:stCondLst>
                              <p:cond delay="500"/>
                            </p:stCondLst>
                            <p:childTnLst>
                              <p:par>
                                <p:cTn id="67" presetClass="entr" nodeType="afterEffect" presetID="9" grpId="16" fill="hold">
                                  <p:stCondLst>
                                    <p:cond delay="0"/>
                                  </p:stCondLst>
                                  <p:iterate type="el" backwards="0">
                                    <p:tmAbs val="0"/>
                                  </p:iterate>
                                  <p:childTnLst>
                                    <p:set>
                                      <p:cBhvr>
                                        <p:cTn id="68" fill="hold"/>
                                        <p:tgtEl>
                                          <p:spTgt spid="420"/>
                                        </p:tgtEl>
                                        <p:attrNameLst>
                                          <p:attrName>style.visibility</p:attrName>
                                        </p:attrNameLst>
                                      </p:cBhvr>
                                      <p:to>
                                        <p:strVal val="visible"/>
                                      </p:to>
                                    </p:set>
                                    <p:animEffect filter="dissolve" transition="in">
                                      <p:cBhvr>
                                        <p:cTn id="69" dur="600"/>
                                        <p:tgtEl>
                                          <p:spTgt spid="420"/>
                                        </p:tgtEl>
                                      </p:cBhvr>
                                    </p:animEffect>
                                  </p:childTnLst>
                                </p:cTn>
                              </p:par>
                            </p:childTnLst>
                          </p:cTn>
                        </p:par>
                      </p:childTnLst>
                    </p:cTn>
                  </p:par>
                  <p:par>
                    <p:cTn id="70" fill="hold">
                      <p:stCondLst>
                        <p:cond delay="indefinite"/>
                      </p:stCondLst>
                      <p:childTnLst>
                        <p:par>
                          <p:cTn id="71" fill="hold">
                            <p:stCondLst>
                              <p:cond delay="0"/>
                            </p:stCondLst>
                            <p:childTnLst>
                              <p:par>
                                <p:cTn id="72" presetClass="emph" nodeType="clickEffect" presetID="9" grpId="17" fill="hold">
                                  <p:stCondLst>
                                    <p:cond delay="0"/>
                                  </p:stCondLst>
                                  <p:childTnLst>
                                    <p:set>
                                      <p:cBhvr>
                                        <p:cTn id="73" dur="indefinite" fill="hold"/>
                                        <p:tgtEl>
                                          <p:spTgt spid="398"/>
                                        </p:tgtEl>
                                        <p:attrNameLst>
                                          <p:attrName>style.opacity</p:attrName>
                                        </p:attrNameLst>
                                      </p:cBhvr>
                                      <p:to>
                                        <p:strVal val="1.00"/>
                                      </p:to>
                                    </p:set>
                                    <p:animEffect filter="image" prLst="opacity: 1.00; ">
                                      <p:cBhvr>
                                        <p:cTn id="74" dur="indefinite" fill="hold"/>
                                        <p:tgtEl>
                                          <p:spTgt spid="398"/>
                                        </p:tgtEl>
                                      </p:cBhvr>
                                    </p:animEffect>
                                  </p:childTnLst>
                                </p:cTn>
                              </p:par>
                            </p:childTnLst>
                          </p:cTn>
                        </p:par>
                        <p:par>
                          <p:cTn id="75" fill="hold">
                            <p:stCondLst>
                              <p:cond delay="0"/>
                            </p:stCondLst>
                            <p:childTnLst>
                              <p:par>
                                <p:cTn id="76" presetClass="emph" nodeType="withEffect" presetID="9" grpId="18" fill="hold">
                                  <p:stCondLst>
                                    <p:cond delay="0"/>
                                  </p:stCondLst>
                                  <p:childTnLst>
                                    <p:set>
                                      <p:cBhvr>
                                        <p:cTn id="77" dur="indefinite" fill="hold"/>
                                        <p:tgtEl>
                                          <p:spTgt spid="395"/>
                                        </p:tgtEl>
                                        <p:attrNameLst>
                                          <p:attrName>style.opacity</p:attrName>
                                        </p:attrNameLst>
                                      </p:cBhvr>
                                      <p:to>
                                        <p:strVal val="1.00"/>
                                      </p:to>
                                    </p:set>
                                    <p:animEffect filter="image" prLst="opacity: 1.00; ">
                                      <p:cBhvr>
                                        <p:cTn id="78" dur="indefinite" fill="hold"/>
                                        <p:tgtEl>
                                          <p:spTgt spid="395"/>
                                        </p:tgtEl>
                                      </p:cBhvr>
                                    </p:animEffect>
                                  </p:childTnLst>
                                </p:cTn>
                              </p:par>
                            </p:childTnLst>
                          </p:cTn>
                        </p:par>
                        <p:par>
                          <p:cTn id="79" fill="hold">
                            <p:stCondLst>
                              <p:cond delay="0"/>
                            </p:stCondLst>
                            <p:childTnLst>
                              <p:par>
                                <p:cTn id="80" presetClass="emph" nodeType="withEffect" presetID="9" grpId="19" fill="hold">
                                  <p:stCondLst>
                                    <p:cond delay="0"/>
                                  </p:stCondLst>
                                  <p:childTnLst>
                                    <p:set>
                                      <p:cBhvr>
                                        <p:cTn id="81" dur="indefinite" fill="hold"/>
                                        <p:tgtEl>
                                          <p:spTgt spid="404"/>
                                        </p:tgtEl>
                                        <p:attrNameLst>
                                          <p:attrName>style.opacity</p:attrName>
                                        </p:attrNameLst>
                                      </p:cBhvr>
                                      <p:to>
                                        <p:strVal val="1.00"/>
                                      </p:to>
                                    </p:set>
                                    <p:animEffect filter="image" prLst="opacity: 1.00; ">
                                      <p:cBhvr>
                                        <p:cTn id="82" dur="indefinite" fill="hold"/>
                                        <p:tgtEl>
                                          <p:spTgt spid="404"/>
                                        </p:tgtEl>
                                      </p:cBhvr>
                                    </p:animEffect>
                                  </p:childTnLst>
                                </p:cTn>
                              </p:par>
                            </p:childTnLst>
                          </p:cTn>
                        </p:par>
                        <p:par>
                          <p:cTn id="83" fill="hold">
                            <p:stCondLst>
                              <p:cond delay="0"/>
                            </p:stCondLst>
                            <p:childTnLst>
                              <p:par>
                                <p:cTn id="84" presetClass="emph" nodeType="withEffect" presetID="9" grpId="20" fill="hold">
                                  <p:stCondLst>
                                    <p:cond delay="0"/>
                                  </p:stCondLst>
                                  <p:childTnLst>
                                    <p:set>
                                      <p:cBhvr>
                                        <p:cTn id="85" dur="indefinite" fill="hold"/>
                                        <p:tgtEl>
                                          <p:spTgt spid="401"/>
                                        </p:tgtEl>
                                        <p:attrNameLst>
                                          <p:attrName>style.opacity</p:attrName>
                                        </p:attrNameLst>
                                      </p:cBhvr>
                                      <p:to>
                                        <p:strVal val="0.40"/>
                                      </p:to>
                                    </p:set>
                                    <p:animEffect filter="image" prLst="opacity: 0.40; ">
                                      <p:cBhvr>
                                        <p:cTn id="86" dur="indefinite" fill="hold"/>
                                        <p:tgtEl>
                                          <p:spTgt spid="401"/>
                                        </p:tgtEl>
                                      </p:cBhvr>
                                    </p:animEffect>
                                  </p:childTnLst>
                                </p:cTn>
                              </p:par>
                            </p:childTnLst>
                          </p:cTn>
                        </p:par>
                        <p:par>
                          <p:cTn id="87" fill="hold">
                            <p:stCondLst>
                              <p:cond delay="0"/>
                            </p:stCondLst>
                            <p:childTnLst>
                              <p:par>
                                <p:cTn id="88" presetClass="emph" nodeType="withEffect" presetID="9" grpId="21" fill="hold">
                                  <p:stCondLst>
                                    <p:cond delay="0"/>
                                  </p:stCondLst>
                                  <p:childTnLst>
                                    <p:set>
                                      <p:cBhvr>
                                        <p:cTn id="89" dur="indefinite" fill="hold"/>
                                        <p:tgtEl>
                                          <p:spTgt spid="389"/>
                                        </p:tgtEl>
                                        <p:attrNameLst>
                                          <p:attrName>style.opacity</p:attrName>
                                        </p:attrNameLst>
                                      </p:cBhvr>
                                      <p:to>
                                        <p:strVal val="0.40"/>
                                      </p:to>
                                    </p:set>
                                    <p:animEffect filter="image" prLst="opacity: 0.40; ">
                                      <p:cBhvr>
                                        <p:cTn id="90" dur="indefinite" fill="hold"/>
                                        <p:tgtEl>
                                          <p:spTgt spid="389"/>
                                        </p:tgtEl>
                                      </p:cBhvr>
                                    </p:animEffect>
                                  </p:childTnLst>
                                </p:cTn>
                              </p:par>
                            </p:childTnLst>
                          </p:cTn>
                        </p:par>
                        <p:par>
                          <p:cTn id="91" fill="hold">
                            <p:stCondLst>
                              <p:cond delay="0"/>
                            </p:stCondLst>
                            <p:childTnLst>
                              <p:par>
                                <p:cTn id="92" presetClass="emph" nodeType="withEffect" presetID="9" grpId="22" fill="hold">
                                  <p:stCondLst>
                                    <p:cond delay="0"/>
                                  </p:stCondLst>
                                  <p:childTnLst>
                                    <p:set>
                                      <p:cBhvr>
                                        <p:cTn id="93" dur="indefinite" fill="hold"/>
                                        <p:tgtEl>
                                          <p:spTgt spid="407"/>
                                        </p:tgtEl>
                                        <p:attrNameLst>
                                          <p:attrName>style.opacity</p:attrName>
                                        </p:attrNameLst>
                                      </p:cBhvr>
                                      <p:to>
                                        <p:strVal val="0.40"/>
                                      </p:to>
                                    </p:set>
                                    <p:animEffect filter="image" prLst="opacity: 0.40; ">
                                      <p:cBhvr>
                                        <p:cTn id="94" dur="indefinite" fill="hold"/>
                                        <p:tgtEl>
                                          <p:spTgt spid="407"/>
                                        </p:tgtEl>
                                      </p:cBhvr>
                                    </p:animEffect>
                                  </p:childTnLst>
                                </p:cTn>
                              </p:par>
                            </p:childTnLst>
                          </p:cTn>
                        </p:par>
                        <p:par>
                          <p:cTn id="95" fill="hold">
                            <p:stCondLst>
                              <p:cond delay="0"/>
                            </p:stCondLst>
                            <p:childTnLst>
                              <p:par>
                                <p:cTn id="96" presetClass="emph" nodeType="withEffect" presetID="9" grpId="23" fill="hold">
                                  <p:stCondLst>
                                    <p:cond delay="0"/>
                                  </p:stCondLst>
                                  <p:childTnLst>
                                    <p:set>
                                      <p:cBhvr>
                                        <p:cTn id="97" dur="indefinite" fill="hold"/>
                                        <p:tgtEl>
                                          <p:spTgt spid="420"/>
                                        </p:tgtEl>
                                        <p:attrNameLst>
                                          <p:attrName>style.opacity</p:attrName>
                                        </p:attrNameLst>
                                      </p:cBhvr>
                                      <p:to>
                                        <p:strVal val="0.40"/>
                                      </p:to>
                                    </p:set>
                                    <p:animEffect filter="image" prLst="opacity: 0.40; ">
                                      <p:cBhvr>
                                        <p:cTn id="98" dur="indefinite" fill="hold"/>
                                        <p:tgtEl>
                                          <p:spTgt spid="420"/>
                                        </p:tgtEl>
                                      </p:cBhvr>
                                    </p:animEffect>
                                  </p:childTnLst>
                                </p:cTn>
                              </p:par>
                            </p:childTnLst>
                          </p:cTn>
                        </p:par>
                        <p:par>
                          <p:cTn id="99" fill="hold">
                            <p:stCondLst>
                              <p:cond delay="500"/>
                            </p:stCondLst>
                            <p:childTnLst>
                              <p:par>
                                <p:cTn id="100" presetClass="entr" nodeType="afterEffect" presetID="9" grpId="24" fill="hold">
                                  <p:stCondLst>
                                    <p:cond delay="0"/>
                                  </p:stCondLst>
                                  <p:iterate type="el" backwards="0">
                                    <p:tmAbs val="0"/>
                                  </p:iterate>
                                  <p:childTnLst>
                                    <p:set>
                                      <p:cBhvr>
                                        <p:cTn id="101" fill="hold"/>
                                        <p:tgtEl>
                                          <p:spTgt spid="421"/>
                                        </p:tgtEl>
                                        <p:attrNameLst>
                                          <p:attrName>style.visibility</p:attrName>
                                        </p:attrNameLst>
                                      </p:cBhvr>
                                      <p:to>
                                        <p:strVal val="visible"/>
                                      </p:to>
                                    </p:set>
                                    <p:animEffect filter="dissolve" transition="in">
                                      <p:cBhvr>
                                        <p:cTn id="102" dur="600"/>
                                        <p:tgtEl>
                                          <p:spTgt spid="421"/>
                                        </p:tgtEl>
                                      </p:cBhvr>
                                    </p:animEffect>
                                  </p:childTnLst>
                                </p:cTn>
                              </p:par>
                            </p:childTnLst>
                          </p:cTn>
                        </p:par>
                        <p:par>
                          <p:cTn id="103" fill="hold">
                            <p:stCondLst>
                              <p:cond delay="1100"/>
                            </p:stCondLst>
                            <p:childTnLst>
                              <p:par>
                                <p:cTn id="104" presetClass="entr" nodeType="afterEffect" presetID="9" grpId="25" fill="hold">
                                  <p:stCondLst>
                                    <p:cond delay="0"/>
                                  </p:stCondLst>
                                  <p:iterate type="el" backwards="0">
                                    <p:tmAbs val="0"/>
                                  </p:iterate>
                                  <p:childTnLst>
                                    <p:set>
                                      <p:cBhvr>
                                        <p:cTn id="105" fill="hold"/>
                                        <p:tgtEl>
                                          <p:spTgt spid="426"/>
                                        </p:tgtEl>
                                        <p:attrNameLst>
                                          <p:attrName>style.visibility</p:attrName>
                                        </p:attrNameLst>
                                      </p:cBhvr>
                                      <p:to>
                                        <p:strVal val="visible"/>
                                      </p:to>
                                    </p:set>
                                    <p:animEffect filter="dissolve" transition="in">
                                      <p:cBhvr>
                                        <p:cTn id="106" dur="700"/>
                                        <p:tgtEl>
                                          <p:spTgt spid="426"/>
                                        </p:tgtEl>
                                      </p:cBhvr>
                                    </p:animEffect>
                                  </p:childTnLst>
                                </p:cTn>
                              </p:par>
                            </p:childTnLst>
                          </p:cTn>
                        </p:par>
                        <p:par>
                          <p:cTn id="107" fill="hold">
                            <p:stCondLst>
                              <p:cond delay="1800"/>
                            </p:stCondLst>
                            <p:childTnLst>
                              <p:par>
                                <p:cTn id="108" presetClass="entr" nodeType="afterEffect" presetID="9" grpId="26" fill="hold">
                                  <p:stCondLst>
                                    <p:cond delay="0"/>
                                  </p:stCondLst>
                                  <p:iterate type="el" backwards="0">
                                    <p:tmAbs val="0"/>
                                  </p:iterate>
                                  <p:childTnLst>
                                    <p:set>
                                      <p:cBhvr>
                                        <p:cTn id="109" fill="hold"/>
                                        <p:tgtEl>
                                          <p:spTgt spid="422"/>
                                        </p:tgtEl>
                                        <p:attrNameLst>
                                          <p:attrName>style.visibility</p:attrName>
                                        </p:attrNameLst>
                                      </p:cBhvr>
                                      <p:to>
                                        <p:strVal val="visible"/>
                                      </p:to>
                                    </p:set>
                                    <p:animEffect filter="dissolve" transition="in">
                                      <p:cBhvr>
                                        <p:cTn id="110" dur="500"/>
                                        <p:tgtEl>
                                          <p:spTgt spid="422"/>
                                        </p:tgtEl>
                                      </p:cBhvr>
                                    </p:animEffect>
                                  </p:childTnLst>
                                </p:cTn>
                              </p:par>
                            </p:childTnLst>
                          </p:cTn>
                        </p:par>
                      </p:childTnLst>
                    </p:cTn>
                  </p:par>
                  <p:par>
                    <p:cTn id="111" fill="hold">
                      <p:stCondLst>
                        <p:cond delay="indefinite"/>
                      </p:stCondLst>
                      <p:childTnLst>
                        <p:par>
                          <p:cTn id="112" fill="hold">
                            <p:stCondLst>
                              <p:cond delay="0"/>
                            </p:stCondLst>
                            <p:childTnLst>
                              <p:par>
                                <p:cTn id="113" presetClass="exit" nodeType="clickEffect" presetID="9" grpId="27" fill="hold">
                                  <p:stCondLst>
                                    <p:cond delay="0"/>
                                  </p:stCondLst>
                                  <p:iterate type="el" backwards="0">
                                    <p:tmAbs val="0"/>
                                  </p:iterate>
                                  <p:childTnLst>
                                    <p:animEffect filter="dissolve" transition="out">
                                      <p:cBhvr>
                                        <p:cTn id="114" dur="500" fill="hold"/>
                                        <p:tgtEl>
                                          <p:spTgt spid="401"/>
                                        </p:tgtEl>
                                      </p:cBhvr>
                                    </p:animEffect>
                                    <p:set>
                                      <p:cBhvr>
                                        <p:cTn id="115" fill="hold">
                                          <p:stCondLst>
                                            <p:cond delay="499"/>
                                          </p:stCondLst>
                                        </p:cTn>
                                        <p:tgtEl>
                                          <p:spTgt spid="401"/>
                                        </p:tgtEl>
                                        <p:attrNameLst>
                                          <p:attrName>style.visibility</p:attrName>
                                        </p:attrNameLst>
                                      </p:cBhvr>
                                      <p:to>
                                        <p:strVal val="hidden"/>
                                      </p:to>
                                    </p:set>
                                  </p:childTnLst>
                                </p:cTn>
                              </p:par>
                            </p:childTnLst>
                          </p:cTn>
                        </p:par>
                        <p:par>
                          <p:cTn id="116" fill="hold">
                            <p:stCondLst>
                              <p:cond delay="500"/>
                            </p:stCondLst>
                            <p:childTnLst>
                              <p:par>
                                <p:cTn id="117" presetClass="exit" nodeType="afterEffect" presetID="9" grpId="28" fill="hold">
                                  <p:stCondLst>
                                    <p:cond delay="0"/>
                                  </p:stCondLst>
                                  <p:iterate type="el" backwards="0">
                                    <p:tmAbs val="0"/>
                                  </p:iterate>
                                  <p:childTnLst>
                                    <p:animEffect filter="dissolve" transition="out">
                                      <p:cBhvr>
                                        <p:cTn id="118" dur="500" fill="hold"/>
                                        <p:tgtEl>
                                          <p:spTgt spid="389"/>
                                        </p:tgtEl>
                                      </p:cBhvr>
                                    </p:animEffect>
                                    <p:set>
                                      <p:cBhvr>
                                        <p:cTn id="119" fill="hold">
                                          <p:stCondLst>
                                            <p:cond delay="499"/>
                                          </p:stCondLst>
                                        </p:cTn>
                                        <p:tgtEl>
                                          <p:spTgt spid="389"/>
                                        </p:tgtEl>
                                        <p:attrNameLst>
                                          <p:attrName>style.visibility</p:attrName>
                                        </p:attrNameLst>
                                      </p:cBhvr>
                                      <p:to>
                                        <p:strVal val="hidden"/>
                                      </p:to>
                                    </p:set>
                                  </p:childTnLst>
                                </p:cTn>
                              </p:par>
                            </p:childTnLst>
                          </p:cTn>
                        </p:par>
                        <p:par>
                          <p:cTn id="120" fill="hold">
                            <p:stCondLst>
                              <p:cond delay="1000"/>
                            </p:stCondLst>
                            <p:childTnLst>
                              <p:par>
                                <p:cTn id="121" presetClass="exit" nodeType="afterEffect" presetID="9" grpId="29" fill="hold">
                                  <p:stCondLst>
                                    <p:cond delay="0"/>
                                  </p:stCondLst>
                                  <p:iterate type="el" backwards="0">
                                    <p:tmAbs val="0"/>
                                  </p:iterate>
                                  <p:childTnLst>
                                    <p:animEffect filter="dissolve" transition="out">
                                      <p:cBhvr>
                                        <p:cTn id="122" dur="500" fill="hold"/>
                                        <p:tgtEl>
                                          <p:spTgt spid="407"/>
                                        </p:tgtEl>
                                      </p:cBhvr>
                                    </p:animEffect>
                                    <p:set>
                                      <p:cBhvr>
                                        <p:cTn id="123" fill="hold">
                                          <p:stCondLst>
                                            <p:cond delay="499"/>
                                          </p:stCondLst>
                                        </p:cTn>
                                        <p:tgtEl>
                                          <p:spTgt spid="407"/>
                                        </p:tgtEl>
                                        <p:attrNameLst>
                                          <p:attrName>style.visibility</p:attrName>
                                        </p:attrNameLst>
                                      </p:cBhvr>
                                      <p:to>
                                        <p:strVal val="hidden"/>
                                      </p:to>
                                    </p:set>
                                  </p:childTnLst>
                                </p:cTn>
                              </p:par>
                            </p:childTnLst>
                          </p:cTn>
                        </p:par>
                        <p:par>
                          <p:cTn id="124" fill="hold">
                            <p:stCondLst>
                              <p:cond delay="1500"/>
                            </p:stCondLst>
                            <p:childTnLst>
                              <p:par>
                                <p:cTn id="125" presetClass="exit" nodeType="afterEffect" presetID="9" grpId="30" fill="hold">
                                  <p:stCondLst>
                                    <p:cond delay="0"/>
                                  </p:stCondLst>
                                  <p:iterate type="el" backwards="0">
                                    <p:tmAbs val="0"/>
                                  </p:iterate>
                                  <p:childTnLst>
                                    <p:animEffect filter="dissolve" transition="out">
                                      <p:cBhvr>
                                        <p:cTn id="126" dur="500" fill="hold"/>
                                        <p:tgtEl>
                                          <p:spTgt spid="404"/>
                                        </p:tgtEl>
                                      </p:cBhvr>
                                    </p:animEffect>
                                    <p:set>
                                      <p:cBhvr>
                                        <p:cTn id="127" fill="hold">
                                          <p:stCondLst>
                                            <p:cond delay="499"/>
                                          </p:stCondLst>
                                        </p:cTn>
                                        <p:tgtEl>
                                          <p:spTgt spid="404"/>
                                        </p:tgtEl>
                                        <p:attrNameLst>
                                          <p:attrName>style.visibility</p:attrName>
                                        </p:attrNameLst>
                                      </p:cBhvr>
                                      <p:to>
                                        <p:strVal val="hidden"/>
                                      </p:to>
                                    </p:set>
                                  </p:childTnLst>
                                </p:cTn>
                              </p:par>
                            </p:childTnLst>
                          </p:cTn>
                        </p:par>
                        <p:par>
                          <p:cTn id="128" fill="hold">
                            <p:stCondLst>
                              <p:cond delay="2000"/>
                            </p:stCondLst>
                            <p:childTnLst>
                              <p:par>
                                <p:cTn id="129" presetClass="exit" nodeType="afterEffect" presetID="9" grpId="31" fill="hold">
                                  <p:stCondLst>
                                    <p:cond delay="0"/>
                                  </p:stCondLst>
                                  <p:iterate type="el" backwards="0">
                                    <p:tmAbs val="0"/>
                                  </p:iterate>
                                  <p:childTnLst>
                                    <p:animEffect filter="dissolve" transition="out">
                                      <p:cBhvr>
                                        <p:cTn id="130" dur="500" fill="hold"/>
                                        <p:tgtEl>
                                          <p:spTgt spid="395"/>
                                        </p:tgtEl>
                                      </p:cBhvr>
                                    </p:animEffect>
                                    <p:set>
                                      <p:cBhvr>
                                        <p:cTn id="131" fill="hold">
                                          <p:stCondLst>
                                            <p:cond delay="499"/>
                                          </p:stCondLst>
                                        </p:cTn>
                                        <p:tgtEl>
                                          <p:spTgt spid="395"/>
                                        </p:tgtEl>
                                        <p:attrNameLst>
                                          <p:attrName>style.visibility</p:attrName>
                                        </p:attrNameLst>
                                      </p:cBhvr>
                                      <p:to>
                                        <p:strVal val="hidden"/>
                                      </p:to>
                                    </p:set>
                                  </p:childTnLst>
                                </p:cTn>
                              </p:par>
                            </p:childTnLst>
                          </p:cTn>
                        </p:par>
                        <p:par>
                          <p:cTn id="132" fill="hold">
                            <p:stCondLst>
                              <p:cond delay="2500"/>
                            </p:stCondLst>
                            <p:childTnLst>
                              <p:par>
                                <p:cTn id="133" presetClass="exit" nodeType="afterEffect" presetID="9" grpId="32" fill="hold">
                                  <p:stCondLst>
                                    <p:cond delay="0"/>
                                  </p:stCondLst>
                                  <p:iterate type="el" backwards="0">
                                    <p:tmAbs val="0"/>
                                  </p:iterate>
                                  <p:childTnLst>
                                    <p:animEffect filter="dissolve" transition="out">
                                      <p:cBhvr>
                                        <p:cTn id="134" dur="500" fill="hold"/>
                                        <p:tgtEl>
                                          <p:spTgt spid="398"/>
                                        </p:tgtEl>
                                      </p:cBhvr>
                                    </p:animEffect>
                                    <p:set>
                                      <p:cBhvr>
                                        <p:cTn id="135" fill="hold">
                                          <p:stCondLst>
                                            <p:cond delay="499"/>
                                          </p:stCondLst>
                                        </p:cTn>
                                        <p:tgtEl>
                                          <p:spTgt spid="398"/>
                                        </p:tgtEl>
                                        <p:attrNameLst>
                                          <p:attrName>style.visibility</p:attrName>
                                        </p:attrNameLst>
                                      </p:cBhvr>
                                      <p:to>
                                        <p:strVal val="hidden"/>
                                      </p:to>
                                    </p:set>
                                  </p:childTnLst>
                                </p:cTn>
                              </p:par>
                            </p:childTnLst>
                          </p:cTn>
                        </p:par>
                        <p:par>
                          <p:cTn id="136" fill="hold">
                            <p:stCondLst>
                              <p:cond delay="3000"/>
                            </p:stCondLst>
                            <p:childTnLst>
                              <p:par>
                                <p:cTn id="137" presetClass="exit" nodeType="afterEffect" presetID="9" grpId="33" fill="hold">
                                  <p:stCondLst>
                                    <p:cond delay="0"/>
                                  </p:stCondLst>
                                  <p:iterate type="el" backwards="0">
                                    <p:tmAbs val="0"/>
                                  </p:iterate>
                                  <p:childTnLst>
                                    <p:animEffect filter="dissolve" transition="out">
                                      <p:cBhvr>
                                        <p:cTn id="138" dur="500" fill="hold"/>
                                        <p:tgtEl>
                                          <p:spTgt spid="418"/>
                                        </p:tgtEl>
                                      </p:cBhvr>
                                    </p:animEffect>
                                    <p:set>
                                      <p:cBhvr>
                                        <p:cTn id="139" fill="hold">
                                          <p:stCondLst>
                                            <p:cond delay="499"/>
                                          </p:stCondLst>
                                        </p:cTn>
                                        <p:tgtEl>
                                          <p:spTgt spid="418"/>
                                        </p:tgtEl>
                                        <p:attrNameLst>
                                          <p:attrName>style.visibility</p:attrName>
                                        </p:attrNameLst>
                                      </p:cBhvr>
                                      <p:to>
                                        <p:strVal val="hidden"/>
                                      </p:to>
                                    </p:set>
                                  </p:childTnLst>
                                </p:cTn>
                              </p:par>
                            </p:childTnLst>
                          </p:cTn>
                        </p:par>
                        <p:par>
                          <p:cTn id="140" fill="hold">
                            <p:stCondLst>
                              <p:cond delay="3500"/>
                            </p:stCondLst>
                            <p:childTnLst>
                              <p:par>
                                <p:cTn id="141" presetClass="exit" nodeType="afterEffect" presetID="9" grpId="34" fill="hold">
                                  <p:stCondLst>
                                    <p:cond delay="0"/>
                                  </p:stCondLst>
                                  <p:iterate type="el" backwards="0">
                                    <p:tmAbs val="0"/>
                                  </p:iterate>
                                  <p:childTnLst>
                                    <p:animEffect filter="dissolve" transition="out">
                                      <p:cBhvr>
                                        <p:cTn id="142" dur="600" fill="hold"/>
                                        <p:tgtEl>
                                          <p:spTgt spid="419"/>
                                        </p:tgtEl>
                                      </p:cBhvr>
                                    </p:animEffect>
                                    <p:set>
                                      <p:cBhvr>
                                        <p:cTn id="143" fill="hold">
                                          <p:stCondLst>
                                            <p:cond delay="599"/>
                                          </p:stCondLst>
                                        </p:cTn>
                                        <p:tgtEl>
                                          <p:spTgt spid="419"/>
                                        </p:tgtEl>
                                        <p:attrNameLst>
                                          <p:attrName>style.visibility</p:attrName>
                                        </p:attrNameLst>
                                      </p:cBhvr>
                                      <p:to>
                                        <p:strVal val="hidden"/>
                                      </p:to>
                                    </p:set>
                                  </p:childTnLst>
                                </p:cTn>
                              </p:par>
                            </p:childTnLst>
                          </p:cTn>
                        </p:par>
                        <p:par>
                          <p:cTn id="144" fill="hold">
                            <p:stCondLst>
                              <p:cond delay="4100"/>
                            </p:stCondLst>
                            <p:childTnLst>
                              <p:par>
                                <p:cTn id="145" presetClass="exit" nodeType="afterEffect" presetID="9" grpId="35" fill="hold">
                                  <p:stCondLst>
                                    <p:cond delay="0"/>
                                  </p:stCondLst>
                                  <p:iterate type="el" backwards="0">
                                    <p:tmAbs val="0"/>
                                  </p:iterate>
                                  <p:childTnLst>
                                    <p:animEffect filter="dissolve" transition="out">
                                      <p:cBhvr>
                                        <p:cTn id="146" dur="500" fill="hold"/>
                                        <p:tgtEl>
                                          <p:spTgt spid="425"/>
                                        </p:tgtEl>
                                      </p:cBhvr>
                                    </p:animEffect>
                                    <p:set>
                                      <p:cBhvr>
                                        <p:cTn id="147" fill="hold">
                                          <p:stCondLst>
                                            <p:cond delay="499"/>
                                          </p:stCondLst>
                                        </p:cTn>
                                        <p:tgtEl>
                                          <p:spTgt spid="425"/>
                                        </p:tgtEl>
                                        <p:attrNameLst>
                                          <p:attrName>style.visibility</p:attrName>
                                        </p:attrNameLst>
                                      </p:cBhvr>
                                      <p:to>
                                        <p:strVal val="hidden"/>
                                      </p:to>
                                    </p:set>
                                  </p:childTnLst>
                                </p:cTn>
                              </p:par>
                            </p:childTnLst>
                          </p:cTn>
                        </p:par>
                        <p:par>
                          <p:cTn id="148" fill="hold">
                            <p:stCondLst>
                              <p:cond delay="0"/>
                            </p:stCondLst>
                            <p:childTnLst>
                              <p:par>
                                <p:cTn id="149" presetClass="emph" nodeType="withEffect" presetID="9" grpId="36" fill="hold">
                                  <p:stCondLst>
                                    <p:cond delay="0"/>
                                  </p:stCondLst>
                                  <p:childTnLst>
                                    <p:set>
                                      <p:cBhvr>
                                        <p:cTn id="150" dur="indefinite" fill="hold"/>
                                        <p:tgtEl>
                                          <p:spTgt spid="420"/>
                                        </p:tgtEl>
                                        <p:attrNameLst>
                                          <p:attrName>style.opacity</p:attrName>
                                        </p:attrNameLst>
                                      </p:cBhvr>
                                      <p:to>
                                        <p:strVal val="1.00"/>
                                      </p:to>
                                    </p:set>
                                    <p:animEffect filter="image" prLst="opacity: 1.00; ">
                                      <p:cBhvr>
                                        <p:cTn id="151" dur="indefinite" fill="hold"/>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5" grpId="11"/>
      <p:bldP build="whole" bldLvl="1" animBg="1" rev="0" advAuto="0" spid="392" grpId="6"/>
      <p:bldP build="whole" bldLvl="1" animBg="1" rev="0" advAuto="0" spid="398" grpId="13"/>
      <p:bldP build="whole" bldLvl="1" animBg="1" rev="0" advAuto="0" spid="419" grpId="34"/>
      <p:bldP build="whole" bldLvl="1" animBg="1" rev="0" advAuto="0" spid="398" grpId="17"/>
      <p:bldP build="whole" bldLvl="1" animBg="1" rev="0" advAuto="0" spid="418" grpId="9"/>
      <p:bldP build="whole" bldLvl="1" animBg="1" rev="0" advAuto="0" spid="395" grpId="31"/>
      <p:bldP build="whole" bldLvl="1" animBg="1" rev="0" advAuto="0" spid="412" grpId="1"/>
      <p:bldP build="whole" bldLvl="1" animBg="1" rev="0" advAuto="0" spid="404" grpId="7"/>
      <p:bldP build="whole" bldLvl="1" animBg="1" rev="0" advAuto="0" spid="421" grpId="24"/>
      <p:bldP build="whole" bldLvl="1" animBg="1" rev="0" advAuto="0" spid="420" grpId="36"/>
      <p:bldP build="whole" bldLvl="1" animBg="1" rev="0" advAuto="0" spid="407" grpId="8"/>
      <p:bldP build="whole" bldLvl="1" animBg="1" rev="0" advAuto="0" spid="404" grpId="15"/>
      <p:bldP build="whole" bldLvl="1" animBg="1" rev="0" advAuto="0" spid="419" grpId="12"/>
      <p:bldP build="whole" bldLvl="1" animBg="1" rev="0" advAuto="0" spid="401" grpId="20"/>
      <p:bldP build="whole" bldLvl="1" animBg="1" rev="0" advAuto="0" spid="424" grpId="10"/>
      <p:bldP build="whole" bldLvl="1" animBg="1" rev="0" advAuto="0" spid="404" grpId="19"/>
      <p:bldP build="whole" bldLvl="1" animBg="1" rev="0" advAuto="0" spid="398" grpId="32"/>
      <p:bldP build="whole" bldLvl="1" animBg="1" rev="0" advAuto="0" spid="425" grpId="35"/>
      <p:bldP build="whole" bldLvl="1" animBg="1" rev="0" advAuto="0" spid="401" grpId="27"/>
      <p:bldP build="whole" bldLvl="1" animBg="1" rev="0" advAuto="0" spid="407" grpId="22"/>
      <p:bldP build="whole" bldLvl="1" animBg="1" rev="0" advAuto="0" spid="389" grpId="21"/>
      <p:bldP build="whole" bldLvl="1" animBg="1" rev="0" advAuto="0" spid="420" grpId="16"/>
      <p:bldP build="whole" bldLvl="1" animBg="1" rev="0" advAuto="0" spid="395" grpId="14"/>
      <p:bldP build="whole" bldLvl="1" animBg="1" rev="0" advAuto="0" spid="426" grpId="25"/>
      <p:bldP build="whole" bldLvl="1" animBg="1" rev="0" advAuto="0" spid="404" grpId="30"/>
      <p:bldP build="whole" bldLvl="1" animBg="1" rev="0" advAuto="0" spid="407" grpId="29"/>
      <p:bldP build="whole" bldLvl="1" animBg="1" rev="0" advAuto="0" spid="395" grpId="18"/>
      <p:bldP build="whole" bldLvl="1" animBg="1" rev="0" advAuto="0" spid="420" grpId="23"/>
      <p:bldP build="whole" bldLvl="1" animBg="1" rev="0" advAuto="0" spid="422" grpId="26"/>
      <p:bldP build="whole" bldLvl="1" animBg="1" rev="0" advAuto="0" spid="389" grpId="28"/>
      <p:bldP build="whole" bldLvl="1" animBg="1" rev="0" advAuto="0" spid="418" grpId="33"/>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How to avoid these mistakes? 如何避免失誤？"/>
          <p:cNvSpPr txBox="1"/>
          <p:nvPr>
            <p:ph type="title"/>
          </p:nvPr>
        </p:nvSpPr>
        <p:spPr>
          <a:xfrm>
            <a:off x="1208759" y="4246989"/>
            <a:ext cx="21966482" cy="5222022"/>
          </a:xfrm>
          <a:prstGeom prst="rect">
            <a:avLst/>
          </a:prstGeom>
        </p:spPr>
        <p:txBody>
          <a:bodyPr/>
          <a:lstStyle/>
          <a:p>
            <a:pPr algn="ctr">
              <a:lnSpc>
                <a:spcPct val="120000"/>
              </a:lnSpc>
              <a:defRPr sz="8400">
                <a:latin typeface="+mn-lt"/>
                <a:ea typeface="+mn-ea"/>
                <a:cs typeface="+mn-cs"/>
                <a:sym typeface="Helvetica Neue"/>
              </a:defRPr>
            </a:pPr>
            <a:r>
              <a:t>How to avoid these mistakes?</a:t>
            </a:r>
            <a:br/>
            <a:r>
              <a:rPr sz="7500"/>
              <a:t>如何避免失誤？</a:t>
            </a:r>
          </a:p>
        </p:txBody>
      </p:sp>
    </p:spTree>
  </p:cSld>
  <p:clrMapOvr>
    <a:masterClrMapping/>
  </p:clrMapOvr>
  <mc:AlternateContent xmlns:mc="http://schemas.openxmlformats.org/markup-compatibility/2006">
    <mc:Choice xmlns:p14="http://schemas.microsoft.com/office/powerpoint/2010/main" Requires="p14">
      <p:transition spd="med" advClick="1" p14:dur="899">
        <p14:flip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Nissaya/Sannaya 逐詞解析"/>
          <p:cNvSpPr txBox="1"/>
          <p:nvPr>
            <p:ph type="title"/>
          </p:nvPr>
        </p:nvSpPr>
        <p:spPr>
          <a:xfrm>
            <a:off x="3949288" y="4533900"/>
            <a:ext cx="16485424" cy="4648200"/>
          </a:xfrm>
          <a:prstGeom prst="rect">
            <a:avLst/>
          </a:prstGeom>
        </p:spPr>
        <p:txBody>
          <a:bodyPr/>
          <a:lstStyle/>
          <a:p>
            <a:pPr algn="ctr" defTabSz="751205">
              <a:defRPr b="1" sz="13650"/>
            </a:pPr>
            <a:r>
              <a:t>Nissaya/Sannaya</a:t>
            </a:r>
            <a:br/>
            <a:r>
              <a:t>逐詞解析</a:t>
            </a:r>
          </a:p>
        </p:txBody>
      </p:sp>
      <p:grpSp>
        <p:nvGrpSpPr>
          <p:cNvPr id="440" name="成组"/>
          <p:cNvGrpSpPr/>
          <p:nvPr/>
        </p:nvGrpSpPr>
        <p:grpSpPr>
          <a:xfrm>
            <a:off x="15425343" y="4781601"/>
            <a:ext cx="4591121" cy="5001461"/>
            <a:chOff x="0" y="-3124"/>
            <a:chExt cx="4591119" cy="5001460"/>
          </a:xfrm>
        </p:grpSpPr>
        <p:sp>
          <p:nvSpPr>
            <p:cNvPr id="435" name="viharanto"/>
            <p:cNvSpPr txBox="1"/>
            <p:nvPr/>
          </p:nvSpPr>
          <p:spPr>
            <a:xfrm>
              <a:off x="0" y="-3125"/>
              <a:ext cx="4591120" cy="8952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5200">
                  <a:solidFill>
                    <a:srgbClr val="FFFFFF"/>
                  </a:solidFill>
                  <a:latin typeface="+mn-lt"/>
                  <a:ea typeface="+mn-ea"/>
                  <a:cs typeface="+mn-cs"/>
                  <a:sym typeface="Helvetica Neue"/>
                </a:defRPr>
              </a:lvl1pPr>
            </a:lstStyle>
            <a:p>
              <a:pPr/>
              <a:r>
                <a:t>viharanto</a:t>
              </a:r>
            </a:p>
          </p:txBody>
        </p:sp>
        <p:sp>
          <p:nvSpPr>
            <p:cNvPr id="436" name="正居住"/>
            <p:cNvSpPr txBox="1"/>
            <p:nvPr/>
          </p:nvSpPr>
          <p:spPr>
            <a:xfrm>
              <a:off x="0" y="949546"/>
              <a:ext cx="4591120" cy="1028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5200">
                  <a:solidFill>
                    <a:srgbClr val="FFFFFF"/>
                  </a:solidFill>
                  <a:latin typeface="+mn-lt"/>
                  <a:ea typeface="+mn-ea"/>
                  <a:cs typeface="+mn-cs"/>
                  <a:sym typeface="Helvetica Neue"/>
                </a:defRPr>
              </a:lvl1pPr>
            </a:lstStyle>
            <a:p>
              <a:pPr/>
              <a:r>
                <a:t>正居住</a:t>
              </a:r>
            </a:p>
          </p:txBody>
        </p:sp>
        <p:sp>
          <p:nvSpPr>
            <p:cNvPr id="437" name="vihara+anta+o"/>
            <p:cNvSpPr txBox="1"/>
            <p:nvPr/>
          </p:nvSpPr>
          <p:spPr>
            <a:xfrm>
              <a:off x="0" y="2064193"/>
              <a:ext cx="4591120"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b="0" sz="4800">
                  <a:solidFill>
                    <a:srgbClr val="FFFFFF"/>
                  </a:solidFill>
                </a:defRPr>
              </a:lvl1pPr>
            </a:lstStyle>
            <a:p>
              <a:pPr/>
              <a:r>
                <a:t>vihara+anta+o</a:t>
              </a:r>
            </a:p>
          </p:txBody>
        </p:sp>
        <p:sp>
          <p:nvSpPr>
            <p:cNvPr id="438" name="居住+[正]+[♂]"/>
            <p:cNvSpPr txBox="1"/>
            <p:nvPr/>
          </p:nvSpPr>
          <p:spPr>
            <a:xfrm>
              <a:off x="0" y="3026439"/>
              <a:ext cx="4591120" cy="952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b="0" sz="4800">
                  <a:solidFill>
                    <a:srgbClr val="FFFFFF"/>
                  </a:solidFill>
                </a:defRPr>
              </a:lvl1pPr>
            </a:lstStyle>
            <a:p>
              <a:pPr/>
              <a:r>
                <a:t>居住+[正]+[♂]</a:t>
              </a:r>
            </a:p>
          </p:txBody>
        </p:sp>
        <p:sp>
          <p:nvSpPr>
            <p:cNvPr id="439" name="三性  陽·單·主"/>
            <p:cNvSpPr txBox="1"/>
            <p:nvPr/>
          </p:nvSpPr>
          <p:spPr>
            <a:xfrm>
              <a:off x="0" y="4045835"/>
              <a:ext cx="4591120" cy="952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b="0" sz="4800">
                  <a:solidFill>
                    <a:srgbClr val="FFFFFF"/>
                  </a:solidFill>
                </a:defRPr>
              </a:pPr>
              <a:r>
                <a:t>三性  </a:t>
              </a:r>
              <a:r>
                <a:t>陽·單·主</a:t>
              </a:r>
            </a:p>
          </p:txBody>
        </p:sp>
      </p:grpSp>
      <p:grpSp>
        <p:nvGrpSpPr>
          <p:cNvPr id="446" name="成组"/>
          <p:cNvGrpSpPr/>
          <p:nvPr/>
        </p:nvGrpSpPr>
        <p:grpSpPr>
          <a:xfrm>
            <a:off x="15427385" y="5232400"/>
            <a:ext cx="5785763" cy="4077587"/>
            <a:chOff x="0" y="447624"/>
            <a:chExt cx="5785761" cy="4077585"/>
          </a:xfrm>
        </p:grpSpPr>
        <p:sp>
          <p:nvSpPr>
            <p:cNvPr id="441" name="viharanto"/>
            <p:cNvSpPr/>
            <p:nvPr/>
          </p:nvSpPr>
          <p:spPr>
            <a:xfrm>
              <a:off x="0" y="447624"/>
              <a:ext cx="45911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5200">
                  <a:solidFill>
                    <a:srgbClr val="FFFFFF"/>
                  </a:solidFill>
                  <a:latin typeface="+mn-lt"/>
                  <a:ea typeface="+mn-ea"/>
                  <a:cs typeface="+mn-cs"/>
                  <a:sym typeface="Helvetica Neue"/>
                </a:defRPr>
              </a:lvl1pPr>
            </a:lstStyle>
            <a:p>
              <a:pPr/>
              <a:r>
                <a:t>viharanto</a:t>
              </a:r>
            </a:p>
          </p:txBody>
        </p:sp>
        <p:sp>
          <p:nvSpPr>
            <p:cNvPr id="442" name="dwelling"/>
            <p:cNvSpPr/>
            <p:nvPr/>
          </p:nvSpPr>
          <p:spPr>
            <a:xfrm>
              <a:off x="0" y="1467020"/>
              <a:ext cx="45911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5200">
                  <a:solidFill>
                    <a:srgbClr val="FFFFFF"/>
                  </a:solidFill>
                  <a:latin typeface="+mn-lt"/>
                  <a:ea typeface="+mn-ea"/>
                  <a:cs typeface="+mn-cs"/>
                  <a:sym typeface="Helvetica Neue"/>
                </a:defRPr>
              </a:lvl1pPr>
            </a:lstStyle>
            <a:p>
              <a:pPr/>
              <a:r>
                <a:t>dwelling</a:t>
              </a:r>
            </a:p>
          </p:txBody>
        </p:sp>
        <p:sp>
          <p:nvSpPr>
            <p:cNvPr id="443" name="vihara+anta+o"/>
            <p:cNvSpPr/>
            <p:nvPr/>
          </p:nvSpPr>
          <p:spPr>
            <a:xfrm>
              <a:off x="0" y="2486417"/>
              <a:ext cx="45911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b="0" sz="4800">
                  <a:solidFill>
                    <a:srgbClr val="FFFFFF"/>
                  </a:solidFill>
                </a:defRPr>
              </a:lvl1pPr>
            </a:lstStyle>
            <a:p>
              <a:pPr/>
              <a:r>
                <a:t>vihara+anta+o</a:t>
              </a:r>
            </a:p>
          </p:txBody>
        </p:sp>
        <p:sp>
          <p:nvSpPr>
            <p:cNvPr id="444" name="dwell+[-ing]+[nom]"/>
            <p:cNvSpPr/>
            <p:nvPr/>
          </p:nvSpPr>
          <p:spPr>
            <a:xfrm>
              <a:off x="0" y="3505813"/>
              <a:ext cx="578576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b="0" sz="4800">
                  <a:solidFill>
                    <a:srgbClr val="FFFFFF"/>
                  </a:solidFill>
                </a:defRPr>
              </a:lvl1pPr>
            </a:lstStyle>
            <a:p>
              <a:pPr/>
              <a:r>
                <a:t>dwell+[-ing]+[nom]</a:t>
              </a:r>
            </a:p>
          </p:txBody>
        </p:sp>
        <p:sp>
          <p:nvSpPr>
            <p:cNvPr id="445" name="ti  m·sg·nom"/>
            <p:cNvSpPr/>
            <p:nvPr/>
          </p:nvSpPr>
          <p:spPr>
            <a:xfrm>
              <a:off x="0" y="4525210"/>
              <a:ext cx="45911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b="0" sz="4800">
                  <a:solidFill>
                    <a:srgbClr val="FFFFFF"/>
                  </a:solidFill>
                </a:defRPr>
              </a:pPr>
              <a:r>
                <a:t>ti</a:t>
              </a:r>
              <a:r>
                <a:t>  </a:t>
              </a:r>
              <a:r>
                <a:t>m·sg·nom</a:t>
              </a:r>
            </a:p>
          </p:txBody>
        </p:sp>
      </p:gr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226652 0.000000" origin="layout" pathEditMode="relative">
                                      <p:cBhvr>
                                        <p:cTn id="6" dur="900" fill="hold"/>
                                        <p:tgtEl>
                                          <p:spTgt spid="434"/>
                                        </p:tgtEl>
                                        <p:attrNameLst>
                                          <p:attrName>ppt_x</p:attrName>
                                          <p:attrName>ppt_y</p:attrName>
                                        </p:attrNameLst>
                                      </p:cBhvr>
                                    </p:animMotion>
                                  </p:childTnLst>
                                </p:cTn>
                              </p:par>
                            </p:childTnLst>
                          </p:cTn>
                        </p:par>
                        <p:par>
                          <p:cTn id="7" fill="hold">
                            <p:stCondLst>
                              <p:cond delay="900"/>
                            </p:stCondLst>
                            <p:childTnLst>
                              <p:par>
                                <p:cTn id="8" presetClass="entr" nodeType="afterEffect" presetID="9" grpId="2" fill="hold">
                                  <p:stCondLst>
                                    <p:cond delay="0"/>
                                  </p:stCondLst>
                                  <p:iterate type="el" backwards="0">
                                    <p:tmAbs val="0"/>
                                  </p:iterate>
                                  <p:childTnLst>
                                    <p:set>
                                      <p:cBhvr>
                                        <p:cTn id="9" fill="hold"/>
                                        <p:tgtEl>
                                          <p:spTgt spid="440"/>
                                        </p:tgtEl>
                                        <p:attrNameLst>
                                          <p:attrName>style.visibility</p:attrName>
                                        </p:attrNameLst>
                                      </p:cBhvr>
                                      <p:to>
                                        <p:strVal val="visible"/>
                                      </p:to>
                                    </p:set>
                                    <p:animEffect filter="dissolve" transition="in">
                                      <p:cBhvr>
                                        <p:cTn id="10" dur="600"/>
                                        <p:tgtEl>
                                          <p:spTgt spid="440"/>
                                        </p:tgtEl>
                                      </p:cBhvr>
                                    </p:animEffect>
                                  </p:childTnLst>
                                </p:cTn>
                              </p:par>
                            </p:childTnLst>
                          </p:cTn>
                        </p:par>
                      </p:childTnLst>
                    </p:cTn>
                  </p:par>
                  <p:par>
                    <p:cTn id="11" fill="hold">
                      <p:stCondLst>
                        <p:cond delay="indefinite"/>
                      </p:stCondLst>
                      <p:childTnLst>
                        <p:par>
                          <p:cTn id="12" fill="hold">
                            <p:stCondLst>
                              <p:cond delay="0"/>
                            </p:stCondLst>
                            <p:childTnLst>
                              <p:par>
                                <p:cTn id="13" presetClass="exit" nodeType="clickEffect" presetID="9" grpId="3" fill="hold">
                                  <p:stCondLst>
                                    <p:cond delay="0"/>
                                  </p:stCondLst>
                                  <p:iterate type="el" backwards="0">
                                    <p:tmAbs val="0"/>
                                  </p:iterate>
                                  <p:childTnLst>
                                    <p:animEffect filter="dissolve" transition="out">
                                      <p:cBhvr>
                                        <p:cTn id="14" dur="600" fill="hold"/>
                                        <p:tgtEl>
                                          <p:spTgt spid="440"/>
                                        </p:tgtEl>
                                      </p:cBhvr>
                                    </p:animEffect>
                                    <p:set>
                                      <p:cBhvr>
                                        <p:cTn id="15" fill="hold">
                                          <p:stCondLst>
                                            <p:cond delay="599"/>
                                          </p:stCondLst>
                                        </p:cTn>
                                        <p:tgtEl>
                                          <p:spTgt spid="440"/>
                                        </p:tgtEl>
                                        <p:attrNameLst>
                                          <p:attrName>style.visibility</p:attrName>
                                        </p:attrNameLst>
                                      </p:cBhvr>
                                      <p:to>
                                        <p:strVal val="hidden"/>
                                      </p:to>
                                    </p:set>
                                  </p:childTnLst>
                                </p:cTn>
                              </p:par>
                            </p:childTnLst>
                          </p:cTn>
                        </p:par>
                        <p:par>
                          <p:cTn id="16" fill="hold">
                            <p:stCondLst>
                              <p:cond delay="600"/>
                            </p:stCondLst>
                            <p:childTnLst>
                              <p:par>
                                <p:cTn id="17" presetClass="entr" nodeType="afterEffect" presetID="9" grpId="4" fill="hold">
                                  <p:stCondLst>
                                    <p:cond delay="0"/>
                                  </p:stCondLst>
                                  <p:iterate type="el" backwards="0">
                                    <p:tmAbs val="0"/>
                                  </p:iterate>
                                  <p:childTnLst>
                                    <p:set>
                                      <p:cBhvr>
                                        <p:cTn id="18" fill="hold"/>
                                        <p:tgtEl>
                                          <p:spTgt spid="446"/>
                                        </p:tgtEl>
                                        <p:attrNameLst>
                                          <p:attrName>style.visibility</p:attrName>
                                        </p:attrNameLst>
                                      </p:cBhvr>
                                      <p:to>
                                        <p:strVal val="visible"/>
                                      </p:to>
                                    </p:set>
                                    <p:animEffect filter="dissolve" transition="in">
                                      <p:cBhvr>
                                        <p:cTn id="19" dur="6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6" grpId="4"/>
      <p:bldP build="whole" bldLvl="1" animBg="1" rev="0" advAuto="0" spid="440" grpId="2"/>
      <p:bldP build="whole" bldLvl="1" animBg="1" rev="0" advAuto="0" spid="440" grpId="3"/>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52" name="成组"/>
          <p:cNvGrpSpPr/>
          <p:nvPr/>
        </p:nvGrpSpPr>
        <p:grpSpPr>
          <a:xfrm>
            <a:off x="4378121" y="5016500"/>
            <a:ext cx="4228718" cy="4820761"/>
            <a:chOff x="0" y="0"/>
            <a:chExt cx="4228717" cy="4820760"/>
          </a:xfrm>
        </p:grpSpPr>
        <p:sp>
          <p:nvSpPr>
            <p:cNvPr id="450" name="圆角矩形"/>
            <p:cNvSpPr/>
            <p:nvPr/>
          </p:nvSpPr>
          <p:spPr>
            <a:xfrm>
              <a:off x="952106" y="0"/>
              <a:ext cx="2324506" cy="2324506"/>
            </a:xfrm>
            <a:prstGeom prst="roundRect">
              <a:avLst>
                <a:gd name="adj" fmla="val 15000"/>
              </a:avLst>
            </a:prstGeom>
            <a:blipFill rotWithShape="1">
              <a:blip r:embed="rId3"/>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51" name="Comprehend 理解"/>
            <p:cNvSpPr txBox="1"/>
            <p:nvPr/>
          </p:nvSpPr>
          <p:spPr>
            <a:xfrm>
              <a:off x="0" y="2884561"/>
              <a:ext cx="4228718" cy="1936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rPr sz="5000"/>
                <a:t>Comprehend</a:t>
              </a:r>
              <a:br/>
              <a:r>
                <a:t>理解</a:t>
              </a:r>
            </a:p>
          </p:txBody>
        </p:sp>
      </p:grpSp>
      <p:grpSp>
        <p:nvGrpSpPr>
          <p:cNvPr id="455" name="成组"/>
          <p:cNvGrpSpPr/>
          <p:nvPr/>
        </p:nvGrpSpPr>
        <p:grpSpPr>
          <a:xfrm>
            <a:off x="16294100" y="5016500"/>
            <a:ext cx="2570962" cy="5019182"/>
            <a:chOff x="0" y="0"/>
            <a:chExt cx="2570960" cy="5019181"/>
          </a:xfrm>
        </p:grpSpPr>
        <p:sp>
          <p:nvSpPr>
            <p:cNvPr id="453" name="圆角矩形"/>
            <p:cNvSpPr/>
            <p:nvPr/>
          </p:nvSpPr>
          <p:spPr>
            <a:xfrm>
              <a:off x="123228" y="0"/>
              <a:ext cx="2324506" cy="2324506"/>
            </a:xfrm>
            <a:prstGeom prst="roundRect">
              <a:avLst>
                <a:gd name="adj" fmla="val 15000"/>
              </a:avLst>
            </a:prstGeom>
            <a:blipFill rotWithShape="1">
              <a:blip r:embed="rId4"/>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54" name="Polish 潤筆"/>
            <p:cNvSpPr txBox="1"/>
            <p:nvPr/>
          </p:nvSpPr>
          <p:spPr>
            <a:xfrm>
              <a:off x="0" y="2884561"/>
              <a:ext cx="2570962" cy="2134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Polish</a:t>
              </a:r>
              <a:br/>
              <a:r>
                <a:rPr>
                  <a:latin typeface="PingFang TC Regular"/>
                  <a:ea typeface="PingFang TC Regular"/>
                  <a:cs typeface="PingFang TC Regular"/>
                  <a:sym typeface="PingFang TC Regular"/>
                </a:rPr>
                <a:t>潤筆</a:t>
              </a:r>
            </a:p>
          </p:txBody>
        </p:sp>
      </p:grpSp>
      <p:grpSp>
        <p:nvGrpSpPr>
          <p:cNvPr id="458" name="成组"/>
          <p:cNvGrpSpPr/>
          <p:nvPr/>
        </p:nvGrpSpPr>
        <p:grpSpPr>
          <a:xfrm>
            <a:off x="19220503" y="5016499"/>
            <a:ext cx="4109556" cy="5012209"/>
            <a:chOff x="0" y="0"/>
            <a:chExt cx="4109554" cy="5012207"/>
          </a:xfrm>
        </p:grpSpPr>
        <p:sp>
          <p:nvSpPr>
            <p:cNvPr id="456" name="圆角矩形"/>
            <p:cNvSpPr/>
            <p:nvPr/>
          </p:nvSpPr>
          <p:spPr>
            <a:xfrm>
              <a:off x="892524" y="0"/>
              <a:ext cx="2324506" cy="2324506"/>
            </a:xfrm>
            <a:prstGeom prst="roundRect">
              <a:avLst>
                <a:gd name="adj" fmla="val 15000"/>
              </a:avLst>
            </a:prstGeom>
            <a:blipFill rotWithShape="1">
              <a:blip r:embed="rId5"/>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57" name="Proof Read 校對"/>
            <p:cNvSpPr txBox="1"/>
            <p:nvPr/>
          </p:nvSpPr>
          <p:spPr>
            <a:xfrm>
              <a:off x="0" y="2884561"/>
              <a:ext cx="4109555" cy="2127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Proof Read</a:t>
              </a:r>
              <a:br/>
              <a:r>
                <a:t>校對</a:t>
              </a:r>
            </a:p>
          </p:txBody>
        </p:sp>
      </p:grpSp>
      <p:grpSp>
        <p:nvGrpSpPr>
          <p:cNvPr id="461" name="成组"/>
          <p:cNvGrpSpPr/>
          <p:nvPr/>
        </p:nvGrpSpPr>
        <p:grpSpPr>
          <a:xfrm>
            <a:off x="1485901" y="5016499"/>
            <a:ext cx="2570962" cy="4993931"/>
            <a:chOff x="0" y="0"/>
            <a:chExt cx="2570960" cy="4993929"/>
          </a:xfrm>
        </p:grpSpPr>
        <p:sp>
          <p:nvSpPr>
            <p:cNvPr id="459" name="圆角矩形"/>
            <p:cNvSpPr/>
            <p:nvPr/>
          </p:nvSpPr>
          <p:spPr>
            <a:xfrm>
              <a:off x="123228" y="0"/>
              <a:ext cx="2324506" cy="2324506"/>
            </a:xfrm>
            <a:prstGeom prst="roundRect">
              <a:avLst>
                <a:gd name="adj" fmla="val 15000"/>
              </a:avLst>
            </a:prstGeom>
            <a:blipFill rotWithShape="1">
              <a:blip r:embed="rId6"/>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60" name="Analyze 分析"/>
            <p:cNvSpPr txBox="1"/>
            <p:nvPr/>
          </p:nvSpPr>
          <p:spPr>
            <a:xfrm>
              <a:off x="0" y="2884561"/>
              <a:ext cx="2570962" cy="21093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4500"/>
                </a:spcBef>
                <a:defRPr b="0" sz="4800">
                  <a:solidFill>
                    <a:srgbClr val="FFFFFF"/>
                  </a:solidFill>
                  <a:latin typeface="+mn-lt"/>
                  <a:ea typeface="+mn-ea"/>
                  <a:cs typeface="+mn-cs"/>
                  <a:sym typeface="Helvetica Neue"/>
                </a:defRPr>
              </a:pPr>
              <a:r>
                <a:t>Analyze</a:t>
              </a:r>
              <a:br/>
              <a:r>
                <a:rPr>
                  <a:latin typeface="PingFang TC Regular"/>
                  <a:ea typeface="PingFang TC Regular"/>
                  <a:cs typeface="PingFang TC Regular"/>
                  <a:sym typeface="PingFang TC Regular"/>
                </a:rPr>
                <a:t>分析</a:t>
              </a:r>
            </a:p>
          </p:txBody>
        </p:sp>
      </p:grpSp>
      <p:grpSp>
        <p:nvGrpSpPr>
          <p:cNvPr id="464" name="成组"/>
          <p:cNvGrpSpPr/>
          <p:nvPr/>
        </p:nvGrpSpPr>
        <p:grpSpPr>
          <a:xfrm>
            <a:off x="12229384" y="5016500"/>
            <a:ext cx="3288630" cy="4913764"/>
            <a:chOff x="0" y="0"/>
            <a:chExt cx="3288628" cy="4913763"/>
          </a:xfrm>
        </p:grpSpPr>
        <p:sp>
          <p:nvSpPr>
            <p:cNvPr id="462" name="圆角矩形"/>
            <p:cNvSpPr/>
            <p:nvPr/>
          </p:nvSpPr>
          <p:spPr>
            <a:xfrm>
              <a:off x="482061" y="0"/>
              <a:ext cx="2324506" cy="2324506"/>
            </a:xfrm>
            <a:prstGeom prst="roundRect">
              <a:avLst>
                <a:gd name="adj" fmla="val 15000"/>
              </a:avLst>
            </a:prstGeom>
            <a:blipFill rotWithShape="1">
              <a:blip r:embed="rId7"/>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63" name="Literal 文字表達"/>
            <p:cNvSpPr txBox="1"/>
            <p:nvPr/>
          </p:nvSpPr>
          <p:spPr>
            <a:xfrm>
              <a:off x="0" y="2884561"/>
              <a:ext cx="3288629" cy="20292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Literal</a:t>
              </a:r>
              <a:br/>
              <a:r>
                <a:rPr>
                  <a:latin typeface="PingFang TC Regular"/>
                  <a:ea typeface="PingFang TC Regular"/>
                  <a:cs typeface="PingFang TC Regular"/>
                  <a:sym typeface="PingFang TC Regular"/>
                </a:rPr>
                <a:t>文字表達</a:t>
              </a:r>
            </a:p>
          </p:txBody>
        </p:sp>
      </p:grpSp>
      <p:grpSp>
        <p:nvGrpSpPr>
          <p:cNvPr id="467" name="成组"/>
          <p:cNvGrpSpPr/>
          <p:nvPr/>
        </p:nvGrpSpPr>
        <p:grpSpPr>
          <a:xfrm>
            <a:off x="8855973" y="5016499"/>
            <a:ext cx="2570961" cy="4977191"/>
            <a:chOff x="0" y="0"/>
            <a:chExt cx="2570960" cy="4977189"/>
          </a:xfrm>
        </p:grpSpPr>
        <p:sp>
          <p:nvSpPr>
            <p:cNvPr id="465" name="圆角矩形"/>
            <p:cNvSpPr/>
            <p:nvPr/>
          </p:nvSpPr>
          <p:spPr>
            <a:xfrm>
              <a:off x="123227" y="0"/>
              <a:ext cx="2324506" cy="2324506"/>
            </a:xfrm>
            <a:prstGeom prst="roundRect">
              <a:avLst>
                <a:gd name="adj" fmla="val 15000"/>
              </a:avLst>
            </a:prstGeom>
            <a:blipFill rotWithShape="1">
              <a:blip r:embed="rId8"/>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66" name="Oral 口語表達"/>
            <p:cNvSpPr txBox="1"/>
            <p:nvPr/>
          </p:nvSpPr>
          <p:spPr>
            <a:xfrm>
              <a:off x="-1" y="2884561"/>
              <a:ext cx="2570962" cy="2092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Oral</a:t>
              </a:r>
              <a:br/>
              <a:r>
                <a:rPr>
                  <a:latin typeface="PingFang TC Regular"/>
                  <a:ea typeface="PingFang TC Regular"/>
                  <a:cs typeface="PingFang TC Regular"/>
                  <a:sym typeface="PingFang TC Regular"/>
                </a:rPr>
                <a:t>口語表達</a:t>
              </a:r>
            </a:p>
          </p:txBody>
        </p:sp>
      </p:grpSp>
      <p:grpSp>
        <p:nvGrpSpPr>
          <p:cNvPr id="473" name="成组"/>
          <p:cNvGrpSpPr/>
          <p:nvPr/>
        </p:nvGrpSpPr>
        <p:grpSpPr>
          <a:xfrm>
            <a:off x="4090544" y="6172200"/>
            <a:ext cx="15861714" cy="0"/>
            <a:chOff x="0" y="0"/>
            <a:chExt cx="15861712" cy="0"/>
          </a:xfrm>
        </p:grpSpPr>
        <p:sp>
          <p:nvSpPr>
            <p:cNvPr id="468" name="直线"/>
            <p:cNvSpPr/>
            <p:nvPr/>
          </p:nvSpPr>
          <p:spPr>
            <a:xfrm>
              <a:off x="0" y="0"/>
              <a:ext cx="1054902"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69" name="直线"/>
            <p:cNvSpPr/>
            <p:nvPr/>
          </p:nvSpPr>
          <p:spPr>
            <a:xfrm>
              <a:off x="3701701" y="0"/>
              <a:ext cx="1054903"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70" name="直线"/>
            <p:cNvSpPr/>
            <p:nvPr/>
          </p:nvSpPr>
          <p:spPr>
            <a:xfrm>
              <a:off x="7403404" y="0"/>
              <a:ext cx="1054903"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71" name="直线"/>
            <p:cNvSpPr/>
            <p:nvPr/>
          </p:nvSpPr>
          <p:spPr>
            <a:xfrm>
              <a:off x="11105105" y="0"/>
              <a:ext cx="1054903"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sp>
          <p:nvSpPr>
            <p:cNvPr id="472" name="直线"/>
            <p:cNvSpPr/>
            <p:nvPr/>
          </p:nvSpPr>
          <p:spPr>
            <a:xfrm>
              <a:off x="14806810" y="0"/>
              <a:ext cx="1054903" cy="0"/>
            </a:xfrm>
            <a:prstGeom prst="line">
              <a:avLst/>
            </a:prstGeom>
            <a:noFill/>
            <a:ln w="50800" cap="flat">
              <a:solidFill>
                <a:srgbClr val="01A2FF"/>
              </a:solidFill>
              <a:prstDash val="solid"/>
              <a:round/>
              <a:tailEnd type="triangle" w="med" len="med"/>
            </a:ln>
            <a:effectLst/>
          </p:spPr>
          <p:txBody>
            <a:bodyPr wrap="square" lIns="45718" tIns="45718" rIns="45718" bIns="45718" numCol="1" anchor="t">
              <a:noAutofit/>
            </a:bodyPr>
            <a:lstStyle/>
            <a:p>
              <a:pPr>
                <a:defRPr>
                  <a:solidFill>
                    <a:srgbClr val="FFFFFF"/>
                  </a:solidFill>
                </a:defRPr>
              </a:pPr>
            </a:p>
          </p:txBody>
        </p:sp>
      </p:grpSp>
      <p:sp>
        <p:nvSpPr>
          <p:cNvPr id="474" name="Nissaya/Sannaya"/>
          <p:cNvSpPr txBox="1"/>
          <p:nvPr/>
        </p:nvSpPr>
        <p:spPr>
          <a:xfrm>
            <a:off x="15122362" y="6231065"/>
            <a:ext cx="8680862" cy="1761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8400">
                <a:solidFill>
                  <a:srgbClr val="FFFFFF"/>
                </a:solidFill>
              </a:defRPr>
            </a:lvl1pPr>
          </a:lstStyle>
          <a:p>
            <a:pPr/>
            <a:r>
              <a:t>Nissaya/Sannaya</a:t>
            </a:r>
          </a:p>
        </p:txBody>
      </p:sp>
      <p:sp>
        <p:nvSpPr>
          <p:cNvPr id="475" name="Analyze 逐詞解析…"/>
          <p:cNvSpPr txBox="1"/>
          <p:nvPr/>
        </p:nvSpPr>
        <p:spPr>
          <a:xfrm>
            <a:off x="15122362" y="4068052"/>
            <a:ext cx="8680862" cy="82976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5900"/>
              </a:spcBef>
              <a:defRPr b="0" sz="5200">
                <a:solidFill>
                  <a:srgbClr val="FFFFFF"/>
                </a:solidFill>
              </a:defRPr>
            </a:pPr>
            <a:r>
              <a:t>Analyze</a:t>
            </a:r>
            <a:br/>
            <a:r>
              <a:t>逐詞解析</a:t>
            </a:r>
          </a:p>
          <a:p>
            <a:pPr algn="l">
              <a:spcBef>
                <a:spcPts val="5900"/>
              </a:spcBef>
              <a:defRPr b="0" sz="5200">
                <a:solidFill>
                  <a:srgbClr val="FFFFFF"/>
                </a:solidFill>
              </a:defRPr>
            </a:pPr>
            <a:r>
              <a:t>Comprehend</a:t>
            </a:r>
            <a:br/>
            <a:r>
              <a:t>逐詞理解</a:t>
            </a:r>
          </a:p>
          <a:p>
            <a:pPr algn="l">
              <a:spcBef>
                <a:spcPts val="5900"/>
              </a:spcBef>
              <a:defRPr b="0" sz="5200">
                <a:solidFill>
                  <a:srgbClr val="FFFFFF"/>
                </a:solidFill>
              </a:defRPr>
            </a:pPr>
            <a:r>
              <a:t>Gist</a:t>
            </a:r>
            <a:br/>
            <a:r>
              <a:t>理解大意</a:t>
            </a:r>
          </a:p>
        </p:txBody>
      </p:sp>
      <p:sp>
        <p:nvSpPr>
          <p:cNvPr id="476" name="Preview 課前預習"/>
          <p:cNvSpPr txBox="1"/>
          <p:nvPr/>
        </p:nvSpPr>
        <p:spPr>
          <a:xfrm>
            <a:off x="4152900" y="70542"/>
            <a:ext cx="2286763" cy="1715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Preview</a:t>
            </a:r>
            <a:br/>
            <a:r>
              <a:t>課前預習</a:t>
            </a:r>
          </a:p>
        </p:txBody>
      </p:sp>
      <p:sp>
        <p:nvSpPr>
          <p:cNvPr id="477" name="Course 課堂教學"/>
          <p:cNvSpPr txBox="1"/>
          <p:nvPr/>
        </p:nvSpPr>
        <p:spPr>
          <a:xfrm>
            <a:off x="8516953" y="67069"/>
            <a:ext cx="2962198"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Course</a:t>
            </a:r>
            <a:br/>
            <a:r>
              <a:t>課堂教學</a:t>
            </a:r>
          </a:p>
        </p:txBody>
      </p:sp>
      <p:sp>
        <p:nvSpPr>
          <p:cNvPr id="478" name="First draft 整理初稿"/>
          <p:cNvSpPr txBox="1"/>
          <p:nvPr/>
        </p:nvSpPr>
        <p:spPr>
          <a:xfrm>
            <a:off x="13601786" y="67069"/>
            <a:ext cx="2700295"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First draft</a:t>
            </a:r>
            <a:br/>
            <a:r>
              <a:t>整理初稿</a:t>
            </a:r>
          </a:p>
        </p:txBody>
      </p:sp>
      <p:sp>
        <p:nvSpPr>
          <p:cNvPr id="479" name="Result 結果呈現"/>
          <p:cNvSpPr txBox="1"/>
          <p:nvPr/>
        </p:nvSpPr>
        <p:spPr>
          <a:xfrm>
            <a:off x="18065101" y="67069"/>
            <a:ext cx="2570962"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Result</a:t>
            </a:r>
            <a:br/>
            <a:r>
              <a:t>結果呈現</a:t>
            </a: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76"/>
                                        </p:tgtEl>
                                        <p:attrNameLst>
                                          <p:attrName>style.visibility</p:attrName>
                                        </p:attrNameLst>
                                      </p:cBhvr>
                                      <p:to>
                                        <p:strVal val="visible"/>
                                      </p:to>
                                    </p:set>
                                    <p:animEffect filter="dissolve" transition="in">
                                      <p:cBhvr>
                                        <p:cTn id="7" dur="1000"/>
                                        <p:tgtEl>
                                          <p:spTgt spid="476"/>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477"/>
                                        </p:tgtEl>
                                        <p:attrNameLst>
                                          <p:attrName>style.visibility</p:attrName>
                                        </p:attrNameLst>
                                      </p:cBhvr>
                                      <p:to>
                                        <p:strVal val="visible"/>
                                      </p:to>
                                    </p:set>
                                    <p:animEffect filter="dissolve" transition="in">
                                      <p:cBhvr>
                                        <p:cTn id="11" dur="1000"/>
                                        <p:tgtEl>
                                          <p:spTgt spid="477"/>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478"/>
                                        </p:tgtEl>
                                        <p:attrNameLst>
                                          <p:attrName>style.visibility</p:attrName>
                                        </p:attrNameLst>
                                      </p:cBhvr>
                                      <p:to>
                                        <p:strVal val="visible"/>
                                      </p:to>
                                    </p:set>
                                    <p:animEffect filter="dissolve" transition="in">
                                      <p:cBhvr>
                                        <p:cTn id="15" dur="1000"/>
                                        <p:tgtEl>
                                          <p:spTgt spid="478"/>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479"/>
                                        </p:tgtEl>
                                        <p:attrNameLst>
                                          <p:attrName>style.visibility</p:attrName>
                                        </p:attrNameLst>
                                      </p:cBhvr>
                                      <p:to>
                                        <p:strVal val="visible"/>
                                      </p:to>
                                    </p:set>
                                    <p:animEffect filter="dissolve" transition="in">
                                      <p:cBhvr>
                                        <p:cTn id="19" dur="1000"/>
                                        <p:tgtEl>
                                          <p:spTgt spid="479"/>
                                        </p:tgtEl>
                                      </p:cBhvr>
                                    </p:animEffect>
                                  </p:childTnLst>
                                </p:cTn>
                              </p:par>
                            </p:childTnLst>
                          </p:cTn>
                        </p:par>
                      </p:childTnLst>
                    </p:cTn>
                  </p:par>
                  <p:par>
                    <p:cTn id="20" fill="hold">
                      <p:stCondLst>
                        <p:cond delay="indefinite"/>
                      </p:stCondLst>
                      <p:childTnLst>
                        <p:par>
                          <p:cTn id="21" fill="hold">
                            <p:stCondLst>
                              <p:cond delay="0"/>
                            </p:stCondLst>
                            <p:childTnLst>
                              <p:par>
                                <p:cTn id="22" presetClass="emph" nodeType="clickEffect" presetID="9" grpId="5" fill="hold">
                                  <p:stCondLst>
                                    <p:cond delay="0"/>
                                  </p:stCondLst>
                                  <p:childTnLst>
                                    <p:set>
                                      <p:cBhvr>
                                        <p:cTn id="23" dur="indefinite" fill="hold"/>
                                        <p:tgtEl>
                                          <p:spTgt spid="477"/>
                                        </p:tgtEl>
                                        <p:attrNameLst>
                                          <p:attrName>style.opacity</p:attrName>
                                        </p:attrNameLst>
                                      </p:cBhvr>
                                      <p:to>
                                        <p:strVal val="0.50"/>
                                      </p:to>
                                    </p:set>
                                    <p:animEffect filter="image" prLst="opacity: 0.50; ">
                                      <p:cBhvr>
                                        <p:cTn id="24" dur="indefinite" fill="hold"/>
                                        <p:tgtEl>
                                          <p:spTgt spid="477"/>
                                        </p:tgtEl>
                                      </p:cBhvr>
                                    </p:animEffect>
                                  </p:childTnLst>
                                </p:cTn>
                              </p:par>
                            </p:childTnLst>
                          </p:cTn>
                        </p:par>
                        <p:par>
                          <p:cTn id="25" fill="hold">
                            <p:stCondLst>
                              <p:cond delay="0"/>
                            </p:stCondLst>
                            <p:childTnLst>
                              <p:par>
                                <p:cTn id="26" presetClass="emph" nodeType="withEffect" presetID="9" grpId="6" fill="hold">
                                  <p:stCondLst>
                                    <p:cond delay="0"/>
                                  </p:stCondLst>
                                  <p:childTnLst>
                                    <p:set>
                                      <p:cBhvr>
                                        <p:cTn id="27" dur="indefinite" fill="hold"/>
                                        <p:tgtEl>
                                          <p:spTgt spid="478"/>
                                        </p:tgtEl>
                                        <p:attrNameLst>
                                          <p:attrName>style.opacity</p:attrName>
                                        </p:attrNameLst>
                                      </p:cBhvr>
                                      <p:to>
                                        <p:strVal val="0.50"/>
                                      </p:to>
                                    </p:set>
                                    <p:animEffect filter="image" prLst="opacity: 0.50; ">
                                      <p:cBhvr>
                                        <p:cTn id="28" dur="indefinite" fill="hold"/>
                                        <p:tgtEl>
                                          <p:spTgt spid="478"/>
                                        </p:tgtEl>
                                      </p:cBhvr>
                                    </p:animEffect>
                                  </p:childTnLst>
                                </p:cTn>
                              </p:par>
                            </p:childTnLst>
                          </p:cTn>
                        </p:par>
                        <p:par>
                          <p:cTn id="29" fill="hold">
                            <p:stCondLst>
                              <p:cond delay="0"/>
                            </p:stCondLst>
                            <p:childTnLst>
                              <p:par>
                                <p:cTn id="30" presetClass="emph" nodeType="withEffect" presetID="9" grpId="7" fill="hold">
                                  <p:stCondLst>
                                    <p:cond delay="0"/>
                                  </p:stCondLst>
                                  <p:childTnLst>
                                    <p:set>
                                      <p:cBhvr>
                                        <p:cTn id="31" dur="indefinite" fill="hold"/>
                                        <p:tgtEl>
                                          <p:spTgt spid="479"/>
                                        </p:tgtEl>
                                        <p:attrNameLst>
                                          <p:attrName>style.opacity</p:attrName>
                                        </p:attrNameLst>
                                      </p:cBhvr>
                                      <p:to>
                                        <p:strVal val="0.50"/>
                                      </p:to>
                                    </p:set>
                                    <p:animEffect filter="image" prLst="opacity: 0.50; ">
                                      <p:cBhvr>
                                        <p:cTn id="32" dur="indefinite" fill="hold"/>
                                        <p:tgtEl>
                                          <p:spTgt spid="479"/>
                                        </p:tgtEl>
                                      </p:cBhvr>
                                    </p:animEffect>
                                  </p:childTnLst>
                                </p:cTn>
                              </p:par>
                            </p:childTnLst>
                          </p:cTn>
                        </p:par>
                        <p:par>
                          <p:cTn id="33" fill="hold">
                            <p:stCondLst>
                              <p:cond delay="600"/>
                            </p:stCondLst>
                            <p:childTnLst>
                              <p:par>
                                <p:cTn id="34" presetClass="exit" nodeType="afterEffect" presetID="9" grpId="8" fill="hold">
                                  <p:stCondLst>
                                    <p:cond delay="0"/>
                                  </p:stCondLst>
                                  <p:iterate type="el" backwards="0">
                                    <p:tmAbs val="0"/>
                                  </p:iterate>
                                  <p:childTnLst>
                                    <p:animEffect filter="dissolve" transition="out">
                                      <p:cBhvr>
                                        <p:cTn id="35" dur="600" fill="hold"/>
                                        <p:tgtEl>
                                          <p:spTgt spid="473"/>
                                        </p:tgtEl>
                                      </p:cBhvr>
                                    </p:animEffect>
                                    <p:set>
                                      <p:cBhvr>
                                        <p:cTn id="36" fill="hold">
                                          <p:stCondLst>
                                            <p:cond delay="599"/>
                                          </p:stCondLst>
                                        </p:cTn>
                                        <p:tgtEl>
                                          <p:spTgt spid="473"/>
                                        </p:tgtEl>
                                        <p:attrNameLst>
                                          <p:attrName>style.visibility</p:attrName>
                                        </p:attrNameLst>
                                      </p:cBhvr>
                                      <p:to>
                                        <p:strVal val="hidden"/>
                                      </p:to>
                                    </p:set>
                                  </p:childTnLst>
                                </p:cTn>
                              </p:par>
                            </p:childTnLst>
                          </p:cTn>
                        </p:par>
                        <p:par>
                          <p:cTn id="37" fill="hold">
                            <p:stCondLst>
                              <p:cond delay="1200"/>
                            </p:stCondLst>
                            <p:childTnLst>
                              <p:par>
                                <p:cTn id="38" presetClass="exit" nodeType="afterEffect" presetSubtype="2" presetID="2" grpId="9" fill="hold">
                                  <p:stCondLst>
                                    <p:cond delay="300"/>
                                  </p:stCondLst>
                                  <p:iterate type="el" backwards="0">
                                    <p:tmAbs val="0"/>
                                  </p:iterate>
                                  <p:childTnLst>
                                    <p:anim calcmode="lin" valueType="num">
                                      <p:cBhvr>
                                        <p:cTn id="39" dur="700" fill="hold"/>
                                        <p:tgtEl>
                                          <p:spTgt spid="464"/>
                                        </p:tgtEl>
                                        <p:attrNameLst>
                                          <p:attrName>ppt_x</p:attrName>
                                        </p:attrNameLst>
                                      </p:cBhvr>
                                      <p:tavLst>
                                        <p:tav tm="0">
                                          <p:val>
                                            <p:strVal val="ppt_x"/>
                                          </p:val>
                                        </p:tav>
                                        <p:tav tm="100000">
                                          <p:val>
                                            <p:strVal val="1+ppt_w/2"/>
                                          </p:val>
                                        </p:tav>
                                      </p:tavLst>
                                    </p:anim>
                                    <p:anim calcmode="lin" valueType="num">
                                      <p:cBhvr>
                                        <p:cTn id="40" dur="700" fill="hold"/>
                                        <p:tgtEl>
                                          <p:spTgt spid="464"/>
                                        </p:tgtEl>
                                        <p:attrNameLst>
                                          <p:attrName>ppt_y</p:attrName>
                                        </p:attrNameLst>
                                      </p:cBhvr>
                                      <p:tavLst>
                                        <p:tav tm="0">
                                          <p:val>
                                            <p:strVal val="ppt_y"/>
                                          </p:val>
                                        </p:tav>
                                        <p:tav tm="100000">
                                          <p:val>
                                            <p:strVal val="ppt_y"/>
                                          </p:val>
                                        </p:tav>
                                      </p:tavLst>
                                    </p:anim>
                                    <p:set>
                                      <p:cBhvr>
                                        <p:cTn id="41" fill="hold">
                                          <p:stCondLst>
                                            <p:cond delay="699"/>
                                          </p:stCondLst>
                                        </p:cTn>
                                        <p:tgtEl>
                                          <p:spTgt spid="464"/>
                                        </p:tgtEl>
                                        <p:attrNameLst>
                                          <p:attrName>style.visibility</p:attrName>
                                        </p:attrNameLst>
                                      </p:cBhvr>
                                      <p:to>
                                        <p:strVal val="hidden"/>
                                      </p:to>
                                    </p:set>
                                  </p:childTnLst>
                                </p:cTn>
                              </p:par>
                            </p:childTnLst>
                          </p:cTn>
                        </p:par>
                        <p:par>
                          <p:cTn id="42" fill="hold">
                            <p:stCondLst>
                              <p:cond delay="2200"/>
                            </p:stCondLst>
                            <p:childTnLst>
                              <p:par>
                                <p:cTn id="43" presetClass="exit" nodeType="afterEffect" presetSubtype="2" presetID="2" grpId="10" fill="hold">
                                  <p:stCondLst>
                                    <p:cond delay="0"/>
                                  </p:stCondLst>
                                  <p:iterate type="el" backwards="0">
                                    <p:tmAbs val="0"/>
                                  </p:iterate>
                                  <p:childTnLst>
                                    <p:anim calcmode="lin" valueType="num">
                                      <p:cBhvr>
                                        <p:cTn id="44" dur="700" fill="hold"/>
                                        <p:tgtEl>
                                          <p:spTgt spid="455"/>
                                        </p:tgtEl>
                                        <p:attrNameLst>
                                          <p:attrName>ppt_x</p:attrName>
                                        </p:attrNameLst>
                                      </p:cBhvr>
                                      <p:tavLst>
                                        <p:tav tm="0">
                                          <p:val>
                                            <p:strVal val="ppt_x"/>
                                          </p:val>
                                        </p:tav>
                                        <p:tav tm="100000">
                                          <p:val>
                                            <p:strVal val="1+ppt_w/2"/>
                                          </p:val>
                                        </p:tav>
                                      </p:tavLst>
                                    </p:anim>
                                    <p:anim calcmode="lin" valueType="num">
                                      <p:cBhvr>
                                        <p:cTn id="45" dur="700" fill="hold"/>
                                        <p:tgtEl>
                                          <p:spTgt spid="455"/>
                                        </p:tgtEl>
                                        <p:attrNameLst>
                                          <p:attrName>ppt_y</p:attrName>
                                        </p:attrNameLst>
                                      </p:cBhvr>
                                      <p:tavLst>
                                        <p:tav tm="0">
                                          <p:val>
                                            <p:strVal val="ppt_y"/>
                                          </p:val>
                                        </p:tav>
                                        <p:tav tm="100000">
                                          <p:val>
                                            <p:strVal val="ppt_y"/>
                                          </p:val>
                                        </p:tav>
                                      </p:tavLst>
                                    </p:anim>
                                    <p:set>
                                      <p:cBhvr>
                                        <p:cTn id="46" fill="hold">
                                          <p:stCondLst>
                                            <p:cond delay="699"/>
                                          </p:stCondLst>
                                        </p:cTn>
                                        <p:tgtEl>
                                          <p:spTgt spid="455"/>
                                        </p:tgtEl>
                                        <p:attrNameLst>
                                          <p:attrName>style.visibility</p:attrName>
                                        </p:attrNameLst>
                                      </p:cBhvr>
                                      <p:to>
                                        <p:strVal val="hidden"/>
                                      </p:to>
                                    </p:set>
                                  </p:childTnLst>
                                </p:cTn>
                              </p:par>
                            </p:childTnLst>
                          </p:cTn>
                        </p:par>
                        <p:par>
                          <p:cTn id="47" fill="hold">
                            <p:stCondLst>
                              <p:cond delay="2900"/>
                            </p:stCondLst>
                            <p:childTnLst>
                              <p:par>
                                <p:cTn id="48" presetClass="exit" nodeType="afterEffect" presetSubtype="2" presetID="2" grpId="11" fill="hold">
                                  <p:stCondLst>
                                    <p:cond delay="0"/>
                                  </p:stCondLst>
                                  <p:iterate type="el" backwards="0">
                                    <p:tmAbs val="0"/>
                                  </p:iterate>
                                  <p:childTnLst>
                                    <p:anim calcmode="lin" valueType="num">
                                      <p:cBhvr>
                                        <p:cTn id="49" dur="700" fill="hold"/>
                                        <p:tgtEl>
                                          <p:spTgt spid="458"/>
                                        </p:tgtEl>
                                        <p:attrNameLst>
                                          <p:attrName>ppt_x</p:attrName>
                                        </p:attrNameLst>
                                      </p:cBhvr>
                                      <p:tavLst>
                                        <p:tav tm="0">
                                          <p:val>
                                            <p:strVal val="ppt_x"/>
                                          </p:val>
                                        </p:tav>
                                        <p:tav tm="100000">
                                          <p:val>
                                            <p:strVal val="1+ppt_w/2"/>
                                          </p:val>
                                        </p:tav>
                                      </p:tavLst>
                                    </p:anim>
                                    <p:anim calcmode="lin" valueType="num">
                                      <p:cBhvr>
                                        <p:cTn id="50" dur="700" fill="hold"/>
                                        <p:tgtEl>
                                          <p:spTgt spid="458"/>
                                        </p:tgtEl>
                                        <p:attrNameLst>
                                          <p:attrName>ppt_y</p:attrName>
                                        </p:attrNameLst>
                                      </p:cBhvr>
                                      <p:tavLst>
                                        <p:tav tm="0">
                                          <p:val>
                                            <p:strVal val="ppt_y"/>
                                          </p:val>
                                        </p:tav>
                                        <p:tav tm="100000">
                                          <p:val>
                                            <p:strVal val="ppt_y"/>
                                          </p:val>
                                        </p:tav>
                                      </p:tavLst>
                                    </p:anim>
                                    <p:set>
                                      <p:cBhvr>
                                        <p:cTn id="51" fill="hold">
                                          <p:stCondLst>
                                            <p:cond delay="699"/>
                                          </p:stCondLst>
                                        </p:cTn>
                                        <p:tgtEl>
                                          <p:spTgt spid="458"/>
                                        </p:tgtEl>
                                        <p:attrNameLst>
                                          <p:attrName>style.visibility</p:attrName>
                                        </p:attrNameLst>
                                      </p:cBhvr>
                                      <p:to>
                                        <p:strVal val="hidden"/>
                                      </p:to>
                                    </p:set>
                                  </p:childTnLst>
                                </p:cTn>
                              </p:par>
                            </p:childTnLst>
                          </p:cTn>
                        </p:par>
                        <p:par>
                          <p:cTn id="52" fill="hold">
                            <p:stCondLst>
                              <p:cond delay="0"/>
                            </p:stCondLst>
                            <p:childTnLst>
                              <p:par>
                                <p:cTn id="53" presetClass="path" nodeType="withEffect" presetSubtype="0" presetID="-1" grpId="12" accel="50000" decel="50000" fill="hold">
                                  <p:stCondLst>
                                    <p:cond delay="0"/>
                                  </p:stCondLst>
                                  <p:childTnLst>
                                    <p:animMotion path="M 0.000000 0.000000 L 0.013219 0.000000" origin="layout" pathEditMode="relative">
                                      <p:cBhvr>
                                        <p:cTn id="54" dur="1000" fill="hold"/>
                                        <p:tgtEl>
                                          <p:spTgt spid="467"/>
                                        </p:tgtEl>
                                        <p:attrNameLst>
                                          <p:attrName>ppt_x</p:attrName>
                                          <p:attrName>ppt_y</p:attrName>
                                        </p:attrNameLst>
                                      </p:cBhvr>
                                    </p:animMotion>
                                  </p:childTnLst>
                                </p:cTn>
                              </p:par>
                            </p:childTnLst>
                          </p:cTn>
                        </p:par>
                        <p:par>
                          <p:cTn id="55" fill="hold">
                            <p:stCondLst>
                              <p:cond delay="0"/>
                            </p:stCondLst>
                            <p:childTnLst>
                              <p:par>
                                <p:cTn id="56" presetClass="path" nodeType="withEffect" presetSubtype="0" presetID="-1" grpId="13" accel="50000" decel="50000" fill="hold">
                                  <p:stCondLst>
                                    <p:cond delay="0"/>
                                  </p:stCondLst>
                                  <p:childTnLst>
                                    <p:animMotion path="M 0.000000 0.000000 L 0.022103 0.000000" origin="layout" pathEditMode="relative">
                                      <p:cBhvr>
                                        <p:cTn id="57" dur="1000" fill="hold"/>
                                        <p:tgtEl>
                                          <p:spTgt spid="452"/>
                                        </p:tgtEl>
                                        <p:attrNameLst>
                                          <p:attrName>ppt_x</p:attrName>
                                          <p:attrName>ppt_y</p:attrName>
                                        </p:attrNameLst>
                                      </p:cBhvr>
                                    </p:animMotion>
                                  </p:childTnLst>
                                </p:cTn>
                              </p:par>
                            </p:childTnLst>
                          </p:cTn>
                        </p:par>
                        <p:par>
                          <p:cTn id="58" fill="hold">
                            <p:stCondLst>
                              <p:cond delay="0"/>
                            </p:stCondLst>
                            <p:childTnLst>
                              <p:par>
                                <p:cTn id="59" presetClass="path" nodeType="withEffect" presetSubtype="0" presetID="-1" grpId="14" accel="50000" decel="50000" fill="hold">
                                  <p:stCondLst>
                                    <p:cond delay="0"/>
                                  </p:stCondLst>
                                  <p:childTnLst>
                                    <p:animMotion path="M 0.000000 0.000000 L 0.031999 0.000000" origin="layout" pathEditMode="relative">
                                      <p:cBhvr>
                                        <p:cTn id="60" dur="1000" fill="hold"/>
                                        <p:tgtEl>
                                          <p:spTgt spid="461"/>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Class="entr" nodeType="clickEffect" presetID="9" grpId="15" fill="hold">
                                  <p:stCondLst>
                                    <p:cond delay="0"/>
                                  </p:stCondLst>
                                  <p:iterate type="wd" backwards="0">
                                    <p:tmAbs val="0"/>
                                  </p:iterate>
                                  <p:childTnLst>
                                    <p:set>
                                      <p:cBhvr>
                                        <p:cTn id="64" fill="hold"/>
                                        <p:tgtEl>
                                          <p:spTgt spid="474"/>
                                        </p:tgtEl>
                                        <p:attrNameLst>
                                          <p:attrName>style.visibility</p:attrName>
                                        </p:attrNameLst>
                                      </p:cBhvr>
                                      <p:to>
                                        <p:strVal val="visible"/>
                                      </p:to>
                                    </p:set>
                                    <p:animEffect filter="dissolve" transition="in">
                                      <p:cBhvr>
                                        <p:cTn id="65" dur="600"/>
                                        <p:tgtEl>
                                          <p:spTgt spid="474"/>
                                        </p:tgtEl>
                                      </p:cBhvr>
                                    </p:animEffect>
                                  </p:childTnLst>
                                </p:cTn>
                              </p:par>
                            </p:childTnLst>
                          </p:cTn>
                        </p:par>
                      </p:childTnLst>
                    </p:cTn>
                  </p:par>
                  <p:par>
                    <p:cTn id="66" fill="hold">
                      <p:stCondLst>
                        <p:cond delay="indefinite"/>
                      </p:stCondLst>
                      <p:childTnLst>
                        <p:par>
                          <p:cTn id="67" fill="hold">
                            <p:stCondLst>
                              <p:cond delay="0"/>
                            </p:stCondLst>
                            <p:childTnLst>
                              <p:par>
                                <p:cTn id="68" presetClass="path" nodeType="clickEffect" presetSubtype="0" presetID="-1" grpId="16" accel="50000" decel="50000" fill="hold">
                                  <p:stCondLst>
                                    <p:cond delay="0"/>
                                  </p:stCondLst>
                                  <p:childTnLst>
                                    <p:animMotion path="M 0.000000 0.000000 L -0.000000 -0.266998" origin="layout" pathEditMode="relative">
                                      <p:cBhvr>
                                        <p:cTn id="69" dur="600" fill="hold"/>
                                        <p:tgtEl>
                                          <p:spTgt spid="474"/>
                                        </p:tgtEl>
                                        <p:attrNameLst>
                                          <p:attrName>ppt_x</p:attrName>
                                          <p:attrName>ppt_y</p:attrName>
                                        </p:attrNameLst>
                                      </p:cBhvr>
                                    </p:animMotion>
                                  </p:childTnLst>
                                </p:cTn>
                              </p:par>
                            </p:childTnLst>
                          </p:cTn>
                        </p:par>
                        <p:par>
                          <p:cTn id="70" fill="hold">
                            <p:stCondLst>
                              <p:cond delay="600"/>
                            </p:stCondLst>
                            <p:childTnLst>
                              <p:par>
                                <p:cTn id="71" presetClass="entr" nodeType="afterEffect" presetSubtype="8" presetID="2" grpId="17" fill="hold">
                                  <p:stCondLst>
                                    <p:cond delay="0"/>
                                  </p:stCondLst>
                                  <p:iterate type="el" backwards="0">
                                    <p:tmAbs val="0"/>
                                  </p:iterate>
                                  <p:childTnLst>
                                    <p:set>
                                      <p:cBhvr>
                                        <p:cTn id="72" fill="hold"/>
                                        <p:tgtEl>
                                          <p:spTgt spid="475">
                                            <p:bg/>
                                          </p:spTgt>
                                        </p:tgtEl>
                                        <p:attrNameLst>
                                          <p:attrName>style.visibility</p:attrName>
                                        </p:attrNameLst>
                                      </p:cBhvr>
                                      <p:to>
                                        <p:strVal val="visible"/>
                                      </p:to>
                                    </p:set>
                                    <p:anim calcmode="lin" valueType="num">
                                      <p:cBhvr>
                                        <p:cTn id="73" dur="1000" fill="hold"/>
                                        <p:tgtEl>
                                          <p:spTgt spid="475">
                                            <p:bg/>
                                          </p:spTgt>
                                        </p:tgtEl>
                                        <p:attrNameLst>
                                          <p:attrName>ppt_x</p:attrName>
                                        </p:attrNameLst>
                                      </p:cBhvr>
                                      <p:tavLst>
                                        <p:tav tm="0">
                                          <p:val>
                                            <p:strVal val="0-#ppt_w/2"/>
                                          </p:val>
                                        </p:tav>
                                        <p:tav tm="100000">
                                          <p:val>
                                            <p:strVal val="#ppt_x"/>
                                          </p:val>
                                        </p:tav>
                                      </p:tavLst>
                                    </p:anim>
                                    <p:anim calcmode="lin" valueType="num">
                                      <p:cBhvr>
                                        <p:cTn id="74" dur="1000" fill="hold"/>
                                        <p:tgtEl>
                                          <p:spTgt spid="475">
                                            <p:bg/>
                                          </p:spTgt>
                                        </p:tgtEl>
                                        <p:attrNameLst>
                                          <p:attrName>ppt_y</p:attrName>
                                        </p:attrNameLst>
                                      </p:cBhvr>
                                      <p:tavLst>
                                        <p:tav tm="0">
                                          <p:val>
                                            <p:strVal val="#ppt_y"/>
                                          </p:val>
                                        </p:tav>
                                        <p:tav tm="100000">
                                          <p:val>
                                            <p:strVal val="#ppt_y"/>
                                          </p:val>
                                        </p:tav>
                                      </p:tavLst>
                                    </p:anim>
                                  </p:childTnLst>
                                </p:cTn>
                              </p:par>
                              <p:par>
                                <p:cTn id="75" presetClass="entr" nodeType="withEffect" presetSubtype="8" presetID="2" grpId="17" fill="hold">
                                  <p:stCondLst>
                                    <p:cond delay="0"/>
                                  </p:stCondLst>
                                  <p:iterate type="el" backwards="0">
                                    <p:tmAbs val="0"/>
                                  </p:iterate>
                                  <p:childTnLst>
                                    <p:set>
                                      <p:cBhvr>
                                        <p:cTn id="76" fill="hold"/>
                                        <p:tgtEl>
                                          <p:spTgt spid="475">
                                            <p:txEl>
                                              <p:pRg st="0" end="0"/>
                                            </p:txEl>
                                          </p:spTgt>
                                        </p:tgtEl>
                                        <p:attrNameLst>
                                          <p:attrName>style.visibility</p:attrName>
                                        </p:attrNameLst>
                                      </p:cBhvr>
                                      <p:to>
                                        <p:strVal val="visible"/>
                                      </p:to>
                                    </p:set>
                                    <p:anim calcmode="lin" valueType="num">
                                      <p:cBhvr>
                                        <p:cTn id="77" dur="1000" fill="hold"/>
                                        <p:tgtEl>
                                          <p:spTgt spid="475">
                                            <p:txEl>
                                              <p:pRg st="0" end="0"/>
                                            </p:txEl>
                                          </p:spTgt>
                                        </p:tgtEl>
                                        <p:attrNameLst>
                                          <p:attrName>ppt_x</p:attrName>
                                        </p:attrNameLst>
                                      </p:cBhvr>
                                      <p:tavLst>
                                        <p:tav tm="0">
                                          <p:val>
                                            <p:strVal val="0-#ppt_w/2"/>
                                          </p:val>
                                        </p:tav>
                                        <p:tav tm="100000">
                                          <p:val>
                                            <p:strVal val="#ppt_x"/>
                                          </p:val>
                                        </p:tav>
                                      </p:tavLst>
                                    </p:anim>
                                    <p:anim calcmode="lin" valueType="num">
                                      <p:cBhvr>
                                        <p:cTn id="78" dur="1000" fill="hold"/>
                                        <p:tgtEl>
                                          <p:spTgt spid="475">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1600"/>
                            </p:stCondLst>
                            <p:childTnLst>
                              <p:par>
                                <p:cTn id="80" presetClass="entr" nodeType="afterEffect" presetSubtype="8" presetID="2" grpId="17" fill="hold">
                                  <p:stCondLst>
                                    <p:cond delay="0"/>
                                  </p:stCondLst>
                                  <p:iterate type="el" backwards="0">
                                    <p:tmAbs val="0"/>
                                  </p:iterate>
                                  <p:childTnLst>
                                    <p:set>
                                      <p:cBhvr>
                                        <p:cTn id="81" fill="hold"/>
                                        <p:tgtEl>
                                          <p:spTgt spid="475">
                                            <p:txEl>
                                              <p:pRg st="1" end="1"/>
                                            </p:txEl>
                                          </p:spTgt>
                                        </p:tgtEl>
                                        <p:attrNameLst>
                                          <p:attrName>style.visibility</p:attrName>
                                        </p:attrNameLst>
                                      </p:cBhvr>
                                      <p:to>
                                        <p:strVal val="visible"/>
                                      </p:to>
                                    </p:set>
                                    <p:anim calcmode="lin" valueType="num">
                                      <p:cBhvr>
                                        <p:cTn id="82" dur="1000" fill="hold"/>
                                        <p:tgtEl>
                                          <p:spTgt spid="475">
                                            <p:txEl>
                                              <p:pRg st="1" end="1"/>
                                            </p:txEl>
                                          </p:spTgt>
                                        </p:tgtEl>
                                        <p:attrNameLst>
                                          <p:attrName>ppt_x</p:attrName>
                                        </p:attrNameLst>
                                      </p:cBhvr>
                                      <p:tavLst>
                                        <p:tav tm="0">
                                          <p:val>
                                            <p:strVal val="0-#ppt_w/2"/>
                                          </p:val>
                                        </p:tav>
                                        <p:tav tm="100000">
                                          <p:val>
                                            <p:strVal val="#ppt_x"/>
                                          </p:val>
                                        </p:tav>
                                      </p:tavLst>
                                    </p:anim>
                                    <p:anim calcmode="lin" valueType="num">
                                      <p:cBhvr>
                                        <p:cTn id="83" dur="1000" fill="hold"/>
                                        <p:tgtEl>
                                          <p:spTgt spid="475">
                                            <p:txEl>
                                              <p:pRg st="1" end="1"/>
                                            </p:txEl>
                                          </p:spTgt>
                                        </p:tgtEl>
                                        <p:attrNameLst>
                                          <p:attrName>ppt_y</p:attrName>
                                        </p:attrNameLst>
                                      </p:cBhvr>
                                      <p:tavLst>
                                        <p:tav tm="0">
                                          <p:val>
                                            <p:strVal val="#ppt_y"/>
                                          </p:val>
                                        </p:tav>
                                        <p:tav tm="100000">
                                          <p:val>
                                            <p:strVal val="#ppt_y"/>
                                          </p:val>
                                        </p:tav>
                                      </p:tavLst>
                                    </p:anim>
                                  </p:childTnLst>
                                </p:cTn>
                              </p:par>
                            </p:childTnLst>
                          </p:cTn>
                        </p:par>
                        <p:par>
                          <p:cTn id="84" fill="hold">
                            <p:stCondLst>
                              <p:cond delay="2600"/>
                            </p:stCondLst>
                            <p:childTnLst>
                              <p:par>
                                <p:cTn id="85" presetClass="entr" nodeType="afterEffect" presetSubtype="8" presetID="2" grpId="17" fill="hold">
                                  <p:stCondLst>
                                    <p:cond delay="0"/>
                                  </p:stCondLst>
                                  <p:iterate type="el" backwards="0">
                                    <p:tmAbs val="0"/>
                                  </p:iterate>
                                  <p:childTnLst>
                                    <p:set>
                                      <p:cBhvr>
                                        <p:cTn id="86" fill="hold"/>
                                        <p:tgtEl>
                                          <p:spTgt spid="475">
                                            <p:txEl>
                                              <p:pRg st="2" end="2"/>
                                            </p:txEl>
                                          </p:spTgt>
                                        </p:tgtEl>
                                        <p:attrNameLst>
                                          <p:attrName>style.visibility</p:attrName>
                                        </p:attrNameLst>
                                      </p:cBhvr>
                                      <p:to>
                                        <p:strVal val="visible"/>
                                      </p:to>
                                    </p:set>
                                    <p:anim calcmode="lin" valueType="num">
                                      <p:cBhvr>
                                        <p:cTn id="87" dur="1000" fill="hold"/>
                                        <p:tgtEl>
                                          <p:spTgt spid="475">
                                            <p:txEl>
                                              <p:pRg st="2" end="2"/>
                                            </p:txEl>
                                          </p:spTgt>
                                        </p:tgtEl>
                                        <p:attrNameLst>
                                          <p:attrName>ppt_x</p:attrName>
                                        </p:attrNameLst>
                                      </p:cBhvr>
                                      <p:tavLst>
                                        <p:tav tm="0">
                                          <p:val>
                                            <p:strVal val="0-#ppt_w/2"/>
                                          </p:val>
                                        </p:tav>
                                        <p:tav tm="100000">
                                          <p:val>
                                            <p:strVal val="#ppt_x"/>
                                          </p:val>
                                        </p:tav>
                                      </p:tavLst>
                                    </p:anim>
                                    <p:anim calcmode="lin" valueType="num">
                                      <p:cBhvr>
                                        <p:cTn id="88" dur="1000" fill="hold"/>
                                        <p:tgtEl>
                                          <p:spTgt spid="4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Class="exit" nodeType="clickEffect" presetSubtype="1" presetID="2" grpId="18" fill="hold">
                                  <p:stCondLst>
                                    <p:cond delay="0"/>
                                  </p:stCondLst>
                                  <p:iterate type="el" backwards="0">
                                    <p:tmAbs val="0"/>
                                  </p:iterate>
                                  <p:childTnLst>
                                    <p:anim calcmode="lin" valueType="num">
                                      <p:cBhvr>
                                        <p:cTn id="92" dur="600" fill="hold"/>
                                        <p:tgtEl>
                                          <p:spTgt spid="461"/>
                                        </p:tgtEl>
                                        <p:attrNameLst>
                                          <p:attrName>ppt_x</p:attrName>
                                        </p:attrNameLst>
                                      </p:cBhvr>
                                      <p:tavLst>
                                        <p:tav tm="0">
                                          <p:val>
                                            <p:strVal val="ppt_x"/>
                                          </p:val>
                                        </p:tav>
                                        <p:tav tm="100000">
                                          <p:val>
                                            <p:strVal val="ppt_x"/>
                                          </p:val>
                                        </p:tav>
                                      </p:tavLst>
                                    </p:anim>
                                    <p:anim calcmode="lin" valueType="num">
                                      <p:cBhvr>
                                        <p:cTn id="93" dur="600" fill="hold"/>
                                        <p:tgtEl>
                                          <p:spTgt spid="461"/>
                                        </p:tgtEl>
                                        <p:attrNameLst>
                                          <p:attrName>ppt_y</p:attrName>
                                        </p:attrNameLst>
                                      </p:cBhvr>
                                      <p:tavLst>
                                        <p:tav tm="0">
                                          <p:val>
                                            <p:strVal val="ppt_y"/>
                                          </p:val>
                                        </p:tav>
                                        <p:tav tm="100000">
                                          <p:val>
                                            <p:strVal val="0-ppt_h/2"/>
                                          </p:val>
                                        </p:tav>
                                      </p:tavLst>
                                    </p:anim>
                                    <p:set>
                                      <p:cBhvr>
                                        <p:cTn id="94" fill="hold">
                                          <p:stCondLst>
                                            <p:cond delay="599"/>
                                          </p:stCondLst>
                                        </p:cTn>
                                        <p:tgtEl>
                                          <p:spTgt spid="461"/>
                                        </p:tgtEl>
                                        <p:attrNameLst>
                                          <p:attrName>style.visibility</p:attrName>
                                        </p:attrNameLst>
                                      </p:cBhvr>
                                      <p:to>
                                        <p:strVal val="hidden"/>
                                      </p:to>
                                    </p:set>
                                  </p:childTnLst>
                                </p:cTn>
                              </p:par>
                            </p:childTnLst>
                          </p:cTn>
                        </p:par>
                        <p:par>
                          <p:cTn id="95" fill="hold">
                            <p:stCondLst>
                              <p:cond delay="600"/>
                            </p:stCondLst>
                            <p:childTnLst>
                              <p:par>
                                <p:cTn id="96" presetClass="exit" nodeType="afterEffect" presetSubtype="1" presetID="2" grpId="19" fill="hold">
                                  <p:stCondLst>
                                    <p:cond delay="0"/>
                                  </p:stCondLst>
                                  <p:iterate type="el" backwards="0">
                                    <p:tmAbs val="0"/>
                                  </p:iterate>
                                  <p:childTnLst>
                                    <p:anim calcmode="lin" valueType="num">
                                      <p:cBhvr>
                                        <p:cTn id="97" dur="600" fill="hold"/>
                                        <p:tgtEl>
                                          <p:spTgt spid="452"/>
                                        </p:tgtEl>
                                        <p:attrNameLst>
                                          <p:attrName>ppt_x</p:attrName>
                                        </p:attrNameLst>
                                      </p:cBhvr>
                                      <p:tavLst>
                                        <p:tav tm="0">
                                          <p:val>
                                            <p:strVal val="ppt_x"/>
                                          </p:val>
                                        </p:tav>
                                        <p:tav tm="100000">
                                          <p:val>
                                            <p:strVal val="ppt_x"/>
                                          </p:val>
                                        </p:tav>
                                      </p:tavLst>
                                    </p:anim>
                                    <p:anim calcmode="lin" valueType="num">
                                      <p:cBhvr>
                                        <p:cTn id="98" dur="600" fill="hold"/>
                                        <p:tgtEl>
                                          <p:spTgt spid="452"/>
                                        </p:tgtEl>
                                        <p:attrNameLst>
                                          <p:attrName>ppt_y</p:attrName>
                                        </p:attrNameLst>
                                      </p:cBhvr>
                                      <p:tavLst>
                                        <p:tav tm="0">
                                          <p:val>
                                            <p:strVal val="ppt_y"/>
                                          </p:val>
                                        </p:tav>
                                        <p:tav tm="100000">
                                          <p:val>
                                            <p:strVal val="0-ppt_h/2"/>
                                          </p:val>
                                        </p:tav>
                                      </p:tavLst>
                                    </p:anim>
                                    <p:set>
                                      <p:cBhvr>
                                        <p:cTn id="99" fill="hold">
                                          <p:stCondLst>
                                            <p:cond delay="599"/>
                                          </p:stCondLst>
                                        </p:cTn>
                                        <p:tgtEl>
                                          <p:spTgt spid="452"/>
                                        </p:tgtEl>
                                        <p:attrNameLst>
                                          <p:attrName>style.visibility</p:attrName>
                                        </p:attrNameLst>
                                      </p:cBhvr>
                                      <p:to>
                                        <p:strVal val="hidden"/>
                                      </p:to>
                                    </p:set>
                                  </p:childTnLst>
                                </p:cTn>
                              </p:par>
                            </p:childTnLst>
                          </p:cTn>
                        </p:par>
                        <p:par>
                          <p:cTn id="100" fill="hold">
                            <p:stCondLst>
                              <p:cond delay="1200"/>
                            </p:stCondLst>
                            <p:childTnLst>
                              <p:par>
                                <p:cTn id="101" presetClass="exit" nodeType="afterEffect" presetSubtype="1" presetID="2" grpId="20" fill="hold">
                                  <p:stCondLst>
                                    <p:cond delay="0"/>
                                  </p:stCondLst>
                                  <p:iterate type="el" backwards="0">
                                    <p:tmAbs val="0"/>
                                  </p:iterate>
                                  <p:childTnLst>
                                    <p:anim calcmode="lin" valueType="num">
                                      <p:cBhvr>
                                        <p:cTn id="102" dur="600" fill="hold"/>
                                        <p:tgtEl>
                                          <p:spTgt spid="467"/>
                                        </p:tgtEl>
                                        <p:attrNameLst>
                                          <p:attrName>ppt_x</p:attrName>
                                        </p:attrNameLst>
                                      </p:cBhvr>
                                      <p:tavLst>
                                        <p:tav tm="0">
                                          <p:val>
                                            <p:strVal val="ppt_x"/>
                                          </p:val>
                                        </p:tav>
                                        <p:tav tm="100000">
                                          <p:val>
                                            <p:strVal val="ppt_x"/>
                                          </p:val>
                                        </p:tav>
                                      </p:tavLst>
                                    </p:anim>
                                    <p:anim calcmode="lin" valueType="num">
                                      <p:cBhvr>
                                        <p:cTn id="103" dur="600" fill="hold"/>
                                        <p:tgtEl>
                                          <p:spTgt spid="467"/>
                                        </p:tgtEl>
                                        <p:attrNameLst>
                                          <p:attrName>ppt_y</p:attrName>
                                        </p:attrNameLst>
                                      </p:cBhvr>
                                      <p:tavLst>
                                        <p:tav tm="0">
                                          <p:val>
                                            <p:strVal val="ppt_y"/>
                                          </p:val>
                                        </p:tav>
                                        <p:tav tm="100000">
                                          <p:val>
                                            <p:strVal val="0-ppt_h/2"/>
                                          </p:val>
                                        </p:tav>
                                      </p:tavLst>
                                    </p:anim>
                                    <p:set>
                                      <p:cBhvr>
                                        <p:cTn id="104" fill="hold">
                                          <p:stCondLst>
                                            <p:cond delay="599"/>
                                          </p:stCondLst>
                                        </p:cTn>
                                        <p:tgtEl>
                                          <p:spTgt spid="467"/>
                                        </p:tgtEl>
                                        <p:attrNameLst>
                                          <p:attrName>style.visibility</p:attrName>
                                        </p:attrNameLst>
                                      </p:cBhvr>
                                      <p:to>
                                        <p:strVal val="hidden"/>
                                      </p:to>
                                    </p:set>
                                  </p:childTnLst>
                                </p:cTn>
                              </p:par>
                            </p:childTnLst>
                          </p:cTn>
                        </p:par>
                        <p:par>
                          <p:cTn id="105" fill="hold">
                            <p:stCondLst>
                              <p:cond delay="1800"/>
                            </p:stCondLst>
                            <p:childTnLst>
                              <p:par>
                                <p:cTn id="106" presetClass="exit" nodeType="afterEffect" presetSubtype="1" presetID="2" grpId="21" fill="hold">
                                  <p:stCondLst>
                                    <p:cond delay="0"/>
                                  </p:stCondLst>
                                  <p:iterate type="el" backwards="0">
                                    <p:tmAbs val="0"/>
                                  </p:iterate>
                                  <p:childTnLst>
                                    <p:anim calcmode="lin" valueType="num">
                                      <p:cBhvr>
                                        <p:cTn id="107" dur="600" fill="hold"/>
                                        <p:tgtEl>
                                          <p:spTgt spid="475">
                                            <p:txEl>
                                              <p:pRg st="0" end="0"/>
                                            </p:txEl>
                                          </p:spTgt>
                                        </p:tgtEl>
                                        <p:attrNameLst>
                                          <p:attrName>ppt_x</p:attrName>
                                        </p:attrNameLst>
                                      </p:cBhvr>
                                      <p:tavLst>
                                        <p:tav tm="0">
                                          <p:val>
                                            <p:strVal val="ppt_x"/>
                                          </p:val>
                                        </p:tav>
                                        <p:tav tm="100000">
                                          <p:val>
                                            <p:strVal val="ppt_x"/>
                                          </p:val>
                                        </p:tav>
                                      </p:tavLst>
                                    </p:anim>
                                    <p:anim calcmode="lin" valueType="num">
                                      <p:cBhvr>
                                        <p:cTn id="108" dur="600" fill="hold"/>
                                        <p:tgtEl>
                                          <p:spTgt spid="475">
                                            <p:txEl>
                                              <p:pRg st="0" end="0"/>
                                            </p:txEl>
                                          </p:spTgt>
                                        </p:tgtEl>
                                        <p:attrNameLst>
                                          <p:attrName>ppt_y</p:attrName>
                                        </p:attrNameLst>
                                      </p:cBhvr>
                                      <p:tavLst>
                                        <p:tav tm="0">
                                          <p:val>
                                            <p:strVal val="ppt_y"/>
                                          </p:val>
                                        </p:tav>
                                        <p:tav tm="100000">
                                          <p:val>
                                            <p:strVal val="0-ppt_h/2"/>
                                          </p:val>
                                        </p:tav>
                                      </p:tavLst>
                                    </p:anim>
                                    <p:set>
                                      <p:cBhvr>
                                        <p:cTn id="109" fill="hold">
                                          <p:stCondLst>
                                            <p:cond delay="599"/>
                                          </p:stCondLst>
                                        </p:cTn>
                                        <p:tgtEl>
                                          <p:spTgt spid="475">
                                            <p:txEl>
                                              <p:pRg st="0" end="0"/>
                                            </p:txEl>
                                          </p:spTgt>
                                        </p:tgtEl>
                                        <p:attrNameLst>
                                          <p:attrName>style.visibility</p:attrName>
                                        </p:attrNameLst>
                                      </p:cBhvr>
                                      <p:to>
                                        <p:strVal val="hidden"/>
                                      </p:to>
                                    </p:set>
                                  </p:childTnLst>
                                </p:cTn>
                              </p:par>
                              <p:par>
                                <p:cTn id="110" presetClass="exit" nodeType="withEffect" presetSubtype="1" presetID="2" grpId="21" fill="hold">
                                  <p:stCondLst>
                                    <p:cond delay="0"/>
                                  </p:stCondLst>
                                  <p:iterate type="el" backwards="0">
                                    <p:tmAbs val="0"/>
                                  </p:iterate>
                                  <p:childTnLst>
                                    <p:anim calcmode="lin" valueType="num">
                                      <p:cBhvr>
                                        <p:cTn id="111" dur="600" fill="hold"/>
                                        <p:tgtEl>
                                          <p:spTgt spid="475">
                                            <p:txEl>
                                              <p:pRg st="1" end="1"/>
                                            </p:txEl>
                                          </p:spTgt>
                                        </p:tgtEl>
                                        <p:attrNameLst>
                                          <p:attrName>ppt_x</p:attrName>
                                        </p:attrNameLst>
                                      </p:cBhvr>
                                      <p:tavLst>
                                        <p:tav tm="0">
                                          <p:val>
                                            <p:strVal val="ppt_x"/>
                                          </p:val>
                                        </p:tav>
                                        <p:tav tm="100000">
                                          <p:val>
                                            <p:strVal val="ppt_x"/>
                                          </p:val>
                                        </p:tav>
                                      </p:tavLst>
                                    </p:anim>
                                    <p:anim calcmode="lin" valueType="num">
                                      <p:cBhvr>
                                        <p:cTn id="112" dur="600" fill="hold"/>
                                        <p:tgtEl>
                                          <p:spTgt spid="475">
                                            <p:txEl>
                                              <p:pRg st="1" end="1"/>
                                            </p:txEl>
                                          </p:spTgt>
                                        </p:tgtEl>
                                        <p:attrNameLst>
                                          <p:attrName>ppt_y</p:attrName>
                                        </p:attrNameLst>
                                      </p:cBhvr>
                                      <p:tavLst>
                                        <p:tav tm="0">
                                          <p:val>
                                            <p:strVal val="ppt_y"/>
                                          </p:val>
                                        </p:tav>
                                        <p:tav tm="100000">
                                          <p:val>
                                            <p:strVal val="0-ppt_h/2"/>
                                          </p:val>
                                        </p:tav>
                                      </p:tavLst>
                                    </p:anim>
                                    <p:set>
                                      <p:cBhvr>
                                        <p:cTn id="113" fill="hold">
                                          <p:stCondLst>
                                            <p:cond delay="599"/>
                                          </p:stCondLst>
                                        </p:cTn>
                                        <p:tgtEl>
                                          <p:spTgt spid="475">
                                            <p:txEl>
                                              <p:pRg st="1" end="1"/>
                                            </p:txEl>
                                          </p:spTgt>
                                        </p:tgtEl>
                                        <p:attrNameLst>
                                          <p:attrName>style.visibility</p:attrName>
                                        </p:attrNameLst>
                                      </p:cBhvr>
                                      <p:to>
                                        <p:strVal val="hidden"/>
                                      </p:to>
                                    </p:set>
                                  </p:childTnLst>
                                </p:cTn>
                              </p:par>
                              <p:par>
                                <p:cTn id="114" presetClass="exit" nodeType="withEffect" presetSubtype="1" presetID="2" grpId="21" fill="hold">
                                  <p:stCondLst>
                                    <p:cond delay="0"/>
                                  </p:stCondLst>
                                  <p:iterate type="el" backwards="0">
                                    <p:tmAbs val="0"/>
                                  </p:iterate>
                                  <p:childTnLst>
                                    <p:anim calcmode="lin" valueType="num">
                                      <p:cBhvr>
                                        <p:cTn id="115" dur="600" fill="hold"/>
                                        <p:tgtEl>
                                          <p:spTgt spid="475">
                                            <p:txEl>
                                              <p:pRg st="2" end="2"/>
                                            </p:txEl>
                                          </p:spTgt>
                                        </p:tgtEl>
                                        <p:attrNameLst>
                                          <p:attrName>ppt_x</p:attrName>
                                        </p:attrNameLst>
                                      </p:cBhvr>
                                      <p:tavLst>
                                        <p:tav tm="0">
                                          <p:val>
                                            <p:strVal val="ppt_x"/>
                                          </p:val>
                                        </p:tav>
                                        <p:tav tm="100000">
                                          <p:val>
                                            <p:strVal val="ppt_x"/>
                                          </p:val>
                                        </p:tav>
                                      </p:tavLst>
                                    </p:anim>
                                    <p:anim calcmode="lin" valueType="num">
                                      <p:cBhvr>
                                        <p:cTn id="116" dur="600" fill="hold"/>
                                        <p:tgtEl>
                                          <p:spTgt spid="475">
                                            <p:txEl>
                                              <p:pRg st="2" end="2"/>
                                            </p:txEl>
                                          </p:spTgt>
                                        </p:tgtEl>
                                        <p:attrNameLst>
                                          <p:attrName>ppt_y</p:attrName>
                                        </p:attrNameLst>
                                      </p:cBhvr>
                                      <p:tavLst>
                                        <p:tav tm="0">
                                          <p:val>
                                            <p:strVal val="ppt_y"/>
                                          </p:val>
                                        </p:tav>
                                        <p:tav tm="100000">
                                          <p:val>
                                            <p:strVal val="0-ppt_h/2"/>
                                          </p:val>
                                        </p:tav>
                                      </p:tavLst>
                                    </p:anim>
                                    <p:set>
                                      <p:cBhvr>
                                        <p:cTn id="117" fill="hold">
                                          <p:stCondLst>
                                            <p:cond delay="599"/>
                                          </p:stCondLst>
                                        </p:cTn>
                                        <p:tgtEl>
                                          <p:spTgt spid="475">
                                            <p:txEl>
                                              <p:pRg st="2" end="2"/>
                                            </p:txEl>
                                          </p:spTgt>
                                        </p:tgtEl>
                                        <p:attrNameLst>
                                          <p:attrName>style.visibility</p:attrName>
                                        </p:attrNameLst>
                                      </p:cBhvr>
                                      <p:to>
                                        <p:strVal val="hidden"/>
                                      </p:to>
                                    </p:set>
                                  </p:childTnLst>
                                </p:cTn>
                              </p:par>
                              <p:par>
                                <p:cTn id="118" presetClass="exit" nodeType="withEffect" presetSubtype="1" presetID="2" grpId="21" fill="hold">
                                  <p:stCondLst>
                                    <p:cond delay="0"/>
                                  </p:stCondLst>
                                  <p:iterate type="el" backwards="0">
                                    <p:tmAbs val="0"/>
                                  </p:iterate>
                                  <p:childTnLst>
                                    <p:anim calcmode="lin" valueType="num">
                                      <p:cBhvr>
                                        <p:cTn id="119" dur="600" fill="hold"/>
                                        <p:tgtEl>
                                          <p:spTgt spid="475">
                                            <p:bg/>
                                          </p:spTgt>
                                        </p:tgtEl>
                                        <p:attrNameLst>
                                          <p:attrName>ppt_x</p:attrName>
                                        </p:attrNameLst>
                                      </p:cBhvr>
                                      <p:tavLst>
                                        <p:tav tm="0">
                                          <p:val>
                                            <p:strVal val="ppt_x"/>
                                          </p:val>
                                        </p:tav>
                                        <p:tav tm="100000">
                                          <p:val>
                                            <p:strVal val="ppt_x"/>
                                          </p:val>
                                        </p:tav>
                                      </p:tavLst>
                                    </p:anim>
                                    <p:anim calcmode="lin" valueType="num">
                                      <p:cBhvr>
                                        <p:cTn id="120" dur="600" fill="hold"/>
                                        <p:tgtEl>
                                          <p:spTgt spid="475">
                                            <p:bg/>
                                          </p:spTgt>
                                        </p:tgtEl>
                                        <p:attrNameLst>
                                          <p:attrName>ppt_y</p:attrName>
                                        </p:attrNameLst>
                                      </p:cBhvr>
                                      <p:tavLst>
                                        <p:tav tm="0">
                                          <p:val>
                                            <p:strVal val="ppt_y"/>
                                          </p:val>
                                        </p:tav>
                                        <p:tav tm="100000">
                                          <p:val>
                                            <p:strVal val="0-ppt_h/2"/>
                                          </p:val>
                                        </p:tav>
                                      </p:tavLst>
                                    </p:anim>
                                    <p:set>
                                      <p:cBhvr>
                                        <p:cTn id="121" fill="hold">
                                          <p:stCondLst>
                                            <p:cond delay="599"/>
                                          </p:stCondLst>
                                        </p:cTn>
                                        <p:tgtEl>
                                          <p:spTgt spid="475">
                                            <p:bg/>
                                          </p:spTgt>
                                        </p:tgtEl>
                                        <p:attrNameLst>
                                          <p:attrName>style.visibility</p:attrName>
                                        </p:attrNameLst>
                                      </p:cBhvr>
                                      <p:to>
                                        <p:strVal val="hidden"/>
                                      </p:to>
                                    </p:set>
                                  </p:childTnLst>
                                </p:cTn>
                              </p:par>
                            </p:childTnLst>
                          </p:cTn>
                        </p:par>
                        <p:par>
                          <p:cTn id="122" fill="hold">
                            <p:stCondLst>
                              <p:cond delay="2400"/>
                            </p:stCondLst>
                            <p:childTnLst>
                              <p:par>
                                <p:cTn id="123" presetClass="exit" nodeType="afterEffect" presetSubtype="1" presetID="2" grpId="22" fill="hold">
                                  <p:stCondLst>
                                    <p:cond delay="0"/>
                                  </p:stCondLst>
                                  <p:iterate type="el" backwards="0">
                                    <p:tmAbs val="0"/>
                                  </p:iterate>
                                  <p:childTnLst>
                                    <p:anim calcmode="lin" valueType="num">
                                      <p:cBhvr>
                                        <p:cTn id="124" dur="600" fill="hold"/>
                                        <p:tgtEl>
                                          <p:spTgt spid="474"/>
                                        </p:tgtEl>
                                        <p:attrNameLst>
                                          <p:attrName>ppt_x</p:attrName>
                                        </p:attrNameLst>
                                      </p:cBhvr>
                                      <p:tavLst>
                                        <p:tav tm="0">
                                          <p:val>
                                            <p:strVal val="ppt_x"/>
                                          </p:val>
                                        </p:tav>
                                        <p:tav tm="100000">
                                          <p:val>
                                            <p:strVal val="ppt_x"/>
                                          </p:val>
                                        </p:tav>
                                      </p:tavLst>
                                    </p:anim>
                                    <p:anim calcmode="lin" valueType="num">
                                      <p:cBhvr>
                                        <p:cTn id="125" dur="600" fill="hold"/>
                                        <p:tgtEl>
                                          <p:spTgt spid="474"/>
                                        </p:tgtEl>
                                        <p:attrNameLst>
                                          <p:attrName>ppt_y</p:attrName>
                                        </p:attrNameLst>
                                      </p:cBhvr>
                                      <p:tavLst>
                                        <p:tav tm="0">
                                          <p:val>
                                            <p:strVal val="ppt_y"/>
                                          </p:val>
                                        </p:tav>
                                        <p:tav tm="100000">
                                          <p:val>
                                            <p:strVal val="0-ppt_h/2"/>
                                          </p:val>
                                        </p:tav>
                                      </p:tavLst>
                                    </p:anim>
                                    <p:set>
                                      <p:cBhvr>
                                        <p:cTn id="126" fill="hold">
                                          <p:stCondLst>
                                            <p:cond delay="599"/>
                                          </p:stCondLst>
                                        </p:cTn>
                                        <p:tgtEl>
                                          <p:spTgt spid="4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8" grpId="3"/>
      <p:bldP build="p" bldLvl="5" animBg="1" rev="0" advAuto="0" spid="475" grpId="21"/>
      <p:bldP build="whole" bldLvl="1" animBg="1" rev="0" advAuto="0" spid="478" grpId="6"/>
      <p:bldP build="whole" bldLvl="1" animBg="1" rev="0" advAuto="0" spid="479" grpId="7"/>
      <p:bldP build="whole" bldLvl="1" animBg="1" rev="0" advAuto="0" spid="473" grpId="8"/>
      <p:bldP build="whole" bldLvl="1" animBg="1" rev="0" advAuto="0" spid="458" grpId="11"/>
      <p:bldP build="whole" bldLvl="1" animBg="1" rev="0" advAuto="0" spid="476" grpId="1"/>
      <p:bldP build="whole" bldLvl="1" animBg="1" rev="0" advAuto="0" spid="477" grpId="2"/>
      <p:bldP build="whole" bldLvl="1" animBg="1" rev="0" advAuto="0" spid="474" grpId="22"/>
      <p:bldP build="whole" bldLvl="1" animBg="1" rev="0" advAuto="0" spid="474" grpId="15"/>
      <p:bldP build="whole" bldLvl="1" animBg="1" rev="0" advAuto="0" spid="477" grpId="5"/>
      <p:bldP build="whole" bldLvl="1" animBg="1" rev="0" advAuto="0" spid="455" grpId="10"/>
      <p:bldP build="whole" bldLvl="1" animBg="1" rev="0" advAuto="0" spid="452" grpId="19"/>
      <p:bldP build="p" bldLvl="5" animBg="1" rev="0" advAuto="0" spid="475" grpId="17"/>
      <p:bldP build="whole" bldLvl="1" animBg="1" rev="0" advAuto="0" spid="464" grpId="9"/>
      <p:bldP build="whole" bldLvl="1" animBg="1" rev="0" advAuto="0" spid="461" grpId="18"/>
      <p:bldP build="whole" bldLvl="1" animBg="1" rev="0" advAuto="0" spid="467" grpId="20"/>
      <p:bldP build="whole" bldLvl="1" animBg="1" rev="0" advAuto="0" spid="479"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85" name="成组"/>
          <p:cNvGrpSpPr/>
          <p:nvPr/>
        </p:nvGrpSpPr>
        <p:grpSpPr>
          <a:xfrm>
            <a:off x="4378121" y="5016500"/>
            <a:ext cx="4228718" cy="4820761"/>
            <a:chOff x="0" y="0"/>
            <a:chExt cx="4228717" cy="4820760"/>
          </a:xfrm>
        </p:grpSpPr>
        <p:sp>
          <p:nvSpPr>
            <p:cNvPr id="483" name="圆角矩形"/>
            <p:cNvSpPr/>
            <p:nvPr/>
          </p:nvSpPr>
          <p:spPr>
            <a:xfrm>
              <a:off x="952106" y="0"/>
              <a:ext cx="2324506" cy="2324506"/>
            </a:xfrm>
            <a:prstGeom prst="roundRect">
              <a:avLst>
                <a:gd name="adj" fmla="val 15000"/>
              </a:avLst>
            </a:prstGeom>
            <a:blipFill rotWithShape="1">
              <a:blip r:embed="rId2"/>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84" name="Comprehend 理解"/>
            <p:cNvSpPr txBox="1"/>
            <p:nvPr/>
          </p:nvSpPr>
          <p:spPr>
            <a:xfrm>
              <a:off x="0" y="2884561"/>
              <a:ext cx="4228718" cy="1936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rPr sz="5000"/>
                <a:t>Comprehend</a:t>
              </a:r>
              <a:br/>
              <a:r>
                <a:t>理解</a:t>
              </a:r>
            </a:p>
          </p:txBody>
        </p:sp>
      </p:grpSp>
      <p:grpSp>
        <p:nvGrpSpPr>
          <p:cNvPr id="488" name="成组"/>
          <p:cNvGrpSpPr/>
          <p:nvPr/>
        </p:nvGrpSpPr>
        <p:grpSpPr>
          <a:xfrm>
            <a:off x="16294100" y="5016500"/>
            <a:ext cx="2570962" cy="5019182"/>
            <a:chOff x="0" y="0"/>
            <a:chExt cx="2570960" cy="5019181"/>
          </a:xfrm>
        </p:grpSpPr>
        <p:sp>
          <p:nvSpPr>
            <p:cNvPr id="486" name="圆角矩形"/>
            <p:cNvSpPr/>
            <p:nvPr/>
          </p:nvSpPr>
          <p:spPr>
            <a:xfrm>
              <a:off x="123228" y="0"/>
              <a:ext cx="2324506" cy="2324506"/>
            </a:xfrm>
            <a:prstGeom prst="roundRect">
              <a:avLst>
                <a:gd name="adj" fmla="val 15000"/>
              </a:avLst>
            </a:prstGeom>
            <a:blipFill rotWithShape="1">
              <a:blip r:embed="rId3"/>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87" name="Polish 潤筆"/>
            <p:cNvSpPr txBox="1"/>
            <p:nvPr/>
          </p:nvSpPr>
          <p:spPr>
            <a:xfrm>
              <a:off x="0" y="2884561"/>
              <a:ext cx="2570962" cy="2134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Polish</a:t>
              </a:r>
              <a:br/>
              <a:r>
                <a:rPr>
                  <a:latin typeface="PingFang TC Regular"/>
                  <a:ea typeface="PingFang TC Regular"/>
                  <a:cs typeface="PingFang TC Regular"/>
                  <a:sym typeface="PingFang TC Regular"/>
                </a:rPr>
                <a:t>潤筆</a:t>
              </a:r>
            </a:p>
          </p:txBody>
        </p:sp>
      </p:grpSp>
      <p:grpSp>
        <p:nvGrpSpPr>
          <p:cNvPr id="491" name="成组"/>
          <p:cNvGrpSpPr/>
          <p:nvPr/>
        </p:nvGrpSpPr>
        <p:grpSpPr>
          <a:xfrm>
            <a:off x="19220503" y="5016499"/>
            <a:ext cx="4109556" cy="5012209"/>
            <a:chOff x="0" y="0"/>
            <a:chExt cx="4109554" cy="5012207"/>
          </a:xfrm>
        </p:grpSpPr>
        <p:sp>
          <p:nvSpPr>
            <p:cNvPr id="489" name="圆角矩形"/>
            <p:cNvSpPr/>
            <p:nvPr/>
          </p:nvSpPr>
          <p:spPr>
            <a:xfrm>
              <a:off x="892524" y="0"/>
              <a:ext cx="2324506" cy="2324506"/>
            </a:xfrm>
            <a:prstGeom prst="roundRect">
              <a:avLst>
                <a:gd name="adj" fmla="val 15000"/>
              </a:avLst>
            </a:prstGeom>
            <a:blipFill rotWithShape="1">
              <a:blip r:embed="rId4"/>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90" name="Proof Read 校對"/>
            <p:cNvSpPr txBox="1"/>
            <p:nvPr/>
          </p:nvSpPr>
          <p:spPr>
            <a:xfrm>
              <a:off x="0" y="2884561"/>
              <a:ext cx="4109555" cy="2127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Proof Read</a:t>
              </a:r>
              <a:br/>
              <a:r>
                <a:t>校對</a:t>
              </a:r>
            </a:p>
          </p:txBody>
        </p:sp>
      </p:grpSp>
      <p:grpSp>
        <p:nvGrpSpPr>
          <p:cNvPr id="494" name="成组"/>
          <p:cNvGrpSpPr/>
          <p:nvPr/>
        </p:nvGrpSpPr>
        <p:grpSpPr>
          <a:xfrm>
            <a:off x="1485901" y="5016499"/>
            <a:ext cx="2570962" cy="4993931"/>
            <a:chOff x="0" y="0"/>
            <a:chExt cx="2570960" cy="4993929"/>
          </a:xfrm>
        </p:grpSpPr>
        <p:sp>
          <p:nvSpPr>
            <p:cNvPr id="492" name="圆角矩形"/>
            <p:cNvSpPr/>
            <p:nvPr/>
          </p:nvSpPr>
          <p:spPr>
            <a:xfrm>
              <a:off x="123228" y="0"/>
              <a:ext cx="2324506" cy="2324506"/>
            </a:xfrm>
            <a:prstGeom prst="roundRect">
              <a:avLst>
                <a:gd name="adj" fmla="val 15000"/>
              </a:avLst>
            </a:prstGeom>
            <a:blipFill rotWithShape="1">
              <a:blip r:embed="rId5"/>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93" name="Analyze 分析"/>
            <p:cNvSpPr txBox="1"/>
            <p:nvPr/>
          </p:nvSpPr>
          <p:spPr>
            <a:xfrm>
              <a:off x="0" y="2884561"/>
              <a:ext cx="2570962" cy="21093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4500"/>
                </a:spcBef>
                <a:defRPr b="0" sz="4800">
                  <a:solidFill>
                    <a:srgbClr val="FFFFFF"/>
                  </a:solidFill>
                  <a:latin typeface="+mn-lt"/>
                  <a:ea typeface="+mn-ea"/>
                  <a:cs typeface="+mn-cs"/>
                  <a:sym typeface="Helvetica Neue"/>
                </a:defRPr>
              </a:pPr>
              <a:r>
                <a:t>Analyze</a:t>
              </a:r>
              <a:br/>
              <a:r>
                <a:rPr>
                  <a:latin typeface="PingFang TC Regular"/>
                  <a:ea typeface="PingFang TC Regular"/>
                  <a:cs typeface="PingFang TC Regular"/>
                  <a:sym typeface="PingFang TC Regular"/>
                </a:rPr>
                <a:t>分析</a:t>
              </a:r>
            </a:p>
          </p:txBody>
        </p:sp>
      </p:grpSp>
      <p:grpSp>
        <p:nvGrpSpPr>
          <p:cNvPr id="497" name="成组"/>
          <p:cNvGrpSpPr/>
          <p:nvPr/>
        </p:nvGrpSpPr>
        <p:grpSpPr>
          <a:xfrm>
            <a:off x="12229384" y="5016500"/>
            <a:ext cx="3288630" cy="4913764"/>
            <a:chOff x="0" y="0"/>
            <a:chExt cx="3288628" cy="4913763"/>
          </a:xfrm>
        </p:grpSpPr>
        <p:sp>
          <p:nvSpPr>
            <p:cNvPr id="495" name="圆角矩形"/>
            <p:cNvSpPr/>
            <p:nvPr/>
          </p:nvSpPr>
          <p:spPr>
            <a:xfrm>
              <a:off x="482061" y="0"/>
              <a:ext cx="2324506" cy="2324506"/>
            </a:xfrm>
            <a:prstGeom prst="roundRect">
              <a:avLst>
                <a:gd name="adj" fmla="val 15000"/>
              </a:avLst>
            </a:prstGeom>
            <a:blipFill rotWithShape="1">
              <a:blip r:embed="rId6"/>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96" name="Literal 文字表達"/>
            <p:cNvSpPr txBox="1"/>
            <p:nvPr/>
          </p:nvSpPr>
          <p:spPr>
            <a:xfrm>
              <a:off x="0" y="2884561"/>
              <a:ext cx="3288629" cy="20292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Literal</a:t>
              </a:r>
              <a:br/>
              <a:r>
                <a:rPr>
                  <a:latin typeface="PingFang TC Regular"/>
                  <a:ea typeface="PingFang TC Regular"/>
                  <a:cs typeface="PingFang TC Regular"/>
                  <a:sym typeface="PingFang TC Regular"/>
                </a:rPr>
                <a:t>文字表達</a:t>
              </a:r>
            </a:p>
          </p:txBody>
        </p:sp>
      </p:grpSp>
      <p:grpSp>
        <p:nvGrpSpPr>
          <p:cNvPr id="500" name="成组"/>
          <p:cNvGrpSpPr/>
          <p:nvPr/>
        </p:nvGrpSpPr>
        <p:grpSpPr>
          <a:xfrm>
            <a:off x="8855973" y="5016499"/>
            <a:ext cx="2570961" cy="4977191"/>
            <a:chOff x="0" y="0"/>
            <a:chExt cx="2570960" cy="4977189"/>
          </a:xfrm>
        </p:grpSpPr>
        <p:sp>
          <p:nvSpPr>
            <p:cNvPr id="498" name="圆角矩形"/>
            <p:cNvSpPr/>
            <p:nvPr/>
          </p:nvSpPr>
          <p:spPr>
            <a:xfrm>
              <a:off x="123227" y="0"/>
              <a:ext cx="2324506" cy="2324506"/>
            </a:xfrm>
            <a:prstGeom prst="roundRect">
              <a:avLst>
                <a:gd name="adj" fmla="val 15000"/>
              </a:avLst>
            </a:prstGeom>
            <a:blipFill rotWithShape="1">
              <a:blip r:embed="rId7"/>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499" name="Oral 口語表達"/>
            <p:cNvSpPr txBox="1"/>
            <p:nvPr/>
          </p:nvSpPr>
          <p:spPr>
            <a:xfrm>
              <a:off x="-1" y="2884561"/>
              <a:ext cx="2570962" cy="2092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Oral</a:t>
              </a:r>
              <a:br/>
              <a:r>
                <a:rPr>
                  <a:latin typeface="PingFang TC Regular"/>
                  <a:ea typeface="PingFang TC Regular"/>
                  <a:cs typeface="PingFang TC Regular"/>
                  <a:sym typeface="PingFang TC Regular"/>
                </a:rPr>
                <a:t>口語表達</a:t>
              </a:r>
            </a:p>
          </p:txBody>
        </p:sp>
      </p:grpSp>
      <p:sp>
        <p:nvSpPr>
          <p:cNvPr id="501" name="Key word explain 重點詞彙講解…"/>
          <p:cNvSpPr txBox="1"/>
          <p:nvPr/>
        </p:nvSpPr>
        <p:spPr>
          <a:xfrm>
            <a:off x="15175252" y="4311747"/>
            <a:ext cx="6197601" cy="635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defTabSz="767715">
              <a:spcBef>
                <a:spcPts val="5400"/>
              </a:spcBef>
              <a:defRPr b="0" sz="4836">
                <a:solidFill>
                  <a:srgbClr val="FFFFFF"/>
                </a:solidFill>
              </a:defRPr>
            </a:pPr>
            <a:r>
              <a:t>Key word explain</a:t>
            </a:r>
            <a:br/>
            <a:r>
              <a:t>重點詞彙講解</a:t>
            </a:r>
          </a:p>
          <a:p>
            <a:pPr algn="l" defTabSz="767715">
              <a:spcBef>
                <a:spcPts val="5400"/>
              </a:spcBef>
              <a:defRPr b="0" sz="4836">
                <a:solidFill>
                  <a:srgbClr val="FFFFFF"/>
                </a:solidFill>
              </a:defRPr>
            </a:pPr>
            <a:r>
              <a:t>Sentence Meaning</a:t>
            </a:r>
            <a:br/>
            <a:r>
              <a:t>句子意思</a:t>
            </a:r>
          </a:p>
          <a:p>
            <a:pPr algn="l" defTabSz="767715">
              <a:spcBef>
                <a:spcPts val="5400"/>
              </a:spcBef>
              <a:defRPr b="0" sz="4836">
                <a:solidFill>
                  <a:srgbClr val="FFFFFF"/>
                </a:solidFill>
              </a:defRPr>
            </a:pPr>
            <a:r>
              <a:t>Video</a:t>
            </a:r>
            <a:br/>
            <a:r>
              <a:t>課程視頻</a:t>
            </a:r>
          </a:p>
        </p:txBody>
      </p:sp>
      <p:sp>
        <p:nvSpPr>
          <p:cNvPr id="502" name="Preview 課前預習"/>
          <p:cNvSpPr txBox="1"/>
          <p:nvPr/>
        </p:nvSpPr>
        <p:spPr>
          <a:xfrm>
            <a:off x="4152900" y="70542"/>
            <a:ext cx="2286763" cy="1715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Preview</a:t>
            </a:r>
            <a:br/>
            <a:r>
              <a:t>課前預習</a:t>
            </a:r>
          </a:p>
        </p:txBody>
      </p:sp>
      <p:sp>
        <p:nvSpPr>
          <p:cNvPr id="503" name="Course 課堂教學"/>
          <p:cNvSpPr txBox="1"/>
          <p:nvPr/>
        </p:nvSpPr>
        <p:spPr>
          <a:xfrm>
            <a:off x="8516953" y="67069"/>
            <a:ext cx="2962198"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Course</a:t>
            </a:r>
            <a:br/>
            <a:r>
              <a:t>課堂教學</a:t>
            </a:r>
          </a:p>
        </p:txBody>
      </p:sp>
      <p:sp>
        <p:nvSpPr>
          <p:cNvPr id="504" name="First draft 整理初稿"/>
          <p:cNvSpPr txBox="1"/>
          <p:nvPr/>
        </p:nvSpPr>
        <p:spPr>
          <a:xfrm>
            <a:off x="13601786" y="67069"/>
            <a:ext cx="2700295"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First draft</a:t>
            </a:r>
            <a:br/>
            <a:r>
              <a:t>整理初稿</a:t>
            </a:r>
          </a:p>
        </p:txBody>
      </p:sp>
      <p:sp>
        <p:nvSpPr>
          <p:cNvPr id="505" name="Result 結果呈現"/>
          <p:cNvSpPr txBox="1"/>
          <p:nvPr/>
        </p:nvSpPr>
        <p:spPr>
          <a:xfrm>
            <a:off x="17761918" y="67069"/>
            <a:ext cx="3177329"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Result</a:t>
            </a:r>
            <a:br/>
            <a:r>
              <a:t>結果呈現</a:t>
            </a: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503"/>
                                        </p:tgtEl>
                                        <p:attrNameLst>
                                          <p:attrName>style.opacity</p:attrName>
                                        </p:attrNameLst>
                                      </p:cBhvr>
                                      <p:to>
                                        <p:strVal val="1.00"/>
                                      </p:to>
                                    </p:set>
                                    <p:animEffect filter="image" prLst="opacity: 1.00; ">
                                      <p:cBhvr>
                                        <p:cTn id="7" dur="indefinite" fill="hold"/>
                                        <p:tgtEl>
                                          <p:spTgt spid="503"/>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502"/>
                                        </p:tgtEl>
                                        <p:attrNameLst>
                                          <p:attrName>style.opacity</p:attrName>
                                        </p:attrNameLst>
                                      </p:cBhvr>
                                      <p:to>
                                        <p:strVal val="0.40"/>
                                      </p:to>
                                    </p:set>
                                    <p:animEffect filter="image" prLst="opacity: 0.40; ">
                                      <p:cBhvr>
                                        <p:cTn id="11" dur="indefinite" fill="hold"/>
                                        <p:tgtEl>
                                          <p:spTgt spid="502"/>
                                        </p:tgtEl>
                                      </p:cBhvr>
                                    </p:animEffect>
                                  </p:childTnLst>
                                </p:cTn>
                              </p:par>
                            </p:childTnLst>
                          </p:cTn>
                        </p:par>
                        <p:par>
                          <p:cTn id="12" fill="hold">
                            <p:stCondLst>
                              <p:cond delay="600"/>
                            </p:stCondLst>
                            <p:childTnLst>
                              <p:par>
                                <p:cTn id="13" presetClass="entr" nodeType="afterEffect" presetSubtype="1" presetID="7" grpId="3" fill="hold">
                                  <p:stCondLst>
                                    <p:cond delay="0"/>
                                  </p:stCondLst>
                                  <p:iterate type="el" backwards="0">
                                    <p:tmAbs val="0"/>
                                  </p:iterate>
                                  <p:childTnLst>
                                    <p:set>
                                      <p:cBhvr>
                                        <p:cTn id="14" fill="hold"/>
                                        <p:tgtEl>
                                          <p:spTgt spid="494"/>
                                        </p:tgtEl>
                                        <p:attrNameLst>
                                          <p:attrName>style.visibility</p:attrName>
                                        </p:attrNameLst>
                                      </p:cBhvr>
                                      <p:to>
                                        <p:strVal val="visible"/>
                                      </p:to>
                                    </p:set>
                                    <p:anim calcmode="lin" valueType="num">
                                      <p:cBhvr>
                                        <p:cTn id="15" dur="1500" fill="hold"/>
                                        <p:tgtEl>
                                          <p:spTgt spid="494"/>
                                        </p:tgtEl>
                                        <p:attrNameLst>
                                          <p:attrName>ppt_x</p:attrName>
                                        </p:attrNameLst>
                                      </p:cBhvr>
                                      <p:tavLst>
                                        <p:tav tm="0">
                                          <p:val>
                                            <p:strVal val="#ppt_x"/>
                                          </p:val>
                                        </p:tav>
                                        <p:tav tm="100000">
                                          <p:val>
                                            <p:strVal val="#ppt_x"/>
                                          </p:val>
                                        </p:tav>
                                      </p:tavLst>
                                    </p:anim>
                                    <p:anim calcmode="lin" valueType="num">
                                      <p:cBhvr>
                                        <p:cTn id="16" dur="1500" fill="hold"/>
                                        <p:tgtEl>
                                          <p:spTgt spid="494"/>
                                        </p:tgtEl>
                                        <p:attrNameLst>
                                          <p:attrName>ppt_y</p:attrName>
                                        </p:attrNameLst>
                                      </p:cBhvr>
                                      <p:tavLst>
                                        <p:tav tm="0">
                                          <p:val>
                                            <p:strVal val="0-#ppt_h/2"/>
                                          </p:val>
                                        </p:tav>
                                        <p:tav tm="100000">
                                          <p:val>
                                            <p:strVal val="#ppt_y"/>
                                          </p:val>
                                        </p:tav>
                                      </p:tavLst>
                                    </p:anim>
                                  </p:childTnLst>
                                </p:cTn>
                              </p:par>
                            </p:childTnLst>
                          </p:cTn>
                        </p:par>
                        <p:par>
                          <p:cTn id="17" fill="hold">
                            <p:stCondLst>
                              <p:cond delay="2100"/>
                            </p:stCondLst>
                            <p:childTnLst>
                              <p:par>
                                <p:cTn id="18" presetClass="entr" nodeType="afterEffect" presetSubtype="1" presetID="7" grpId="4" fill="hold">
                                  <p:stCondLst>
                                    <p:cond delay="0"/>
                                  </p:stCondLst>
                                  <p:iterate type="el" backwards="0">
                                    <p:tmAbs val="0"/>
                                  </p:iterate>
                                  <p:childTnLst>
                                    <p:set>
                                      <p:cBhvr>
                                        <p:cTn id="19" fill="hold"/>
                                        <p:tgtEl>
                                          <p:spTgt spid="485"/>
                                        </p:tgtEl>
                                        <p:attrNameLst>
                                          <p:attrName>style.visibility</p:attrName>
                                        </p:attrNameLst>
                                      </p:cBhvr>
                                      <p:to>
                                        <p:strVal val="visible"/>
                                      </p:to>
                                    </p:set>
                                    <p:anim calcmode="lin" valueType="num">
                                      <p:cBhvr>
                                        <p:cTn id="20" dur="1500" fill="hold"/>
                                        <p:tgtEl>
                                          <p:spTgt spid="485"/>
                                        </p:tgtEl>
                                        <p:attrNameLst>
                                          <p:attrName>ppt_x</p:attrName>
                                        </p:attrNameLst>
                                      </p:cBhvr>
                                      <p:tavLst>
                                        <p:tav tm="0">
                                          <p:val>
                                            <p:strVal val="#ppt_x"/>
                                          </p:val>
                                        </p:tav>
                                        <p:tav tm="100000">
                                          <p:val>
                                            <p:strVal val="#ppt_x"/>
                                          </p:val>
                                        </p:tav>
                                      </p:tavLst>
                                    </p:anim>
                                    <p:anim calcmode="lin" valueType="num">
                                      <p:cBhvr>
                                        <p:cTn id="21" dur="1500" fill="hold"/>
                                        <p:tgtEl>
                                          <p:spTgt spid="485"/>
                                        </p:tgtEl>
                                        <p:attrNameLst>
                                          <p:attrName>ppt_y</p:attrName>
                                        </p:attrNameLst>
                                      </p:cBhvr>
                                      <p:tavLst>
                                        <p:tav tm="0">
                                          <p:val>
                                            <p:strVal val="0-#ppt_h/2"/>
                                          </p:val>
                                        </p:tav>
                                        <p:tav tm="100000">
                                          <p:val>
                                            <p:strVal val="#ppt_y"/>
                                          </p:val>
                                        </p:tav>
                                      </p:tavLst>
                                    </p:anim>
                                  </p:childTnLst>
                                </p:cTn>
                              </p:par>
                            </p:childTnLst>
                          </p:cTn>
                        </p:par>
                        <p:par>
                          <p:cTn id="22" fill="hold">
                            <p:stCondLst>
                              <p:cond delay="3600"/>
                            </p:stCondLst>
                            <p:childTnLst>
                              <p:par>
                                <p:cTn id="23" presetClass="entr" nodeType="afterEffect" presetSubtype="1" presetID="7" grpId="5" fill="hold">
                                  <p:stCondLst>
                                    <p:cond delay="0"/>
                                  </p:stCondLst>
                                  <p:iterate type="el" backwards="0">
                                    <p:tmAbs val="0"/>
                                  </p:iterate>
                                  <p:childTnLst>
                                    <p:set>
                                      <p:cBhvr>
                                        <p:cTn id="24" fill="hold"/>
                                        <p:tgtEl>
                                          <p:spTgt spid="500"/>
                                        </p:tgtEl>
                                        <p:attrNameLst>
                                          <p:attrName>style.visibility</p:attrName>
                                        </p:attrNameLst>
                                      </p:cBhvr>
                                      <p:to>
                                        <p:strVal val="visible"/>
                                      </p:to>
                                    </p:set>
                                    <p:anim calcmode="lin" valueType="num">
                                      <p:cBhvr>
                                        <p:cTn id="25" dur="1500" fill="hold"/>
                                        <p:tgtEl>
                                          <p:spTgt spid="500"/>
                                        </p:tgtEl>
                                        <p:attrNameLst>
                                          <p:attrName>ppt_x</p:attrName>
                                        </p:attrNameLst>
                                      </p:cBhvr>
                                      <p:tavLst>
                                        <p:tav tm="0">
                                          <p:val>
                                            <p:strVal val="#ppt_x"/>
                                          </p:val>
                                        </p:tav>
                                        <p:tav tm="100000">
                                          <p:val>
                                            <p:strVal val="#ppt_x"/>
                                          </p:val>
                                        </p:tav>
                                      </p:tavLst>
                                    </p:anim>
                                    <p:anim calcmode="lin" valueType="num">
                                      <p:cBhvr>
                                        <p:cTn id="26" dur="1500" fill="hold"/>
                                        <p:tgtEl>
                                          <p:spTgt spid="500"/>
                                        </p:tgtEl>
                                        <p:attrNameLst>
                                          <p:attrName>ppt_y</p:attrName>
                                        </p:attrNameLst>
                                      </p:cBhvr>
                                      <p:tavLst>
                                        <p:tav tm="0">
                                          <p:val>
                                            <p:strVal val="0-#ppt_h/2"/>
                                          </p:val>
                                        </p:tav>
                                        <p:tav tm="100000">
                                          <p:val>
                                            <p:strVal val="#ppt_y"/>
                                          </p:val>
                                        </p:tav>
                                      </p:tavLst>
                                    </p:anim>
                                  </p:childTnLst>
                                </p:cTn>
                              </p:par>
                            </p:childTnLst>
                          </p:cTn>
                        </p:par>
                        <p:par>
                          <p:cTn id="27" fill="hold">
                            <p:stCondLst>
                              <p:cond delay="5100"/>
                            </p:stCondLst>
                            <p:childTnLst>
                              <p:par>
                                <p:cTn id="28" presetClass="entr" nodeType="afterEffect" presetSubtype="2" presetID="7" grpId="6" fill="hold">
                                  <p:stCondLst>
                                    <p:cond delay="0"/>
                                  </p:stCondLst>
                                  <p:iterate type="el" backwards="0">
                                    <p:tmAbs val="0"/>
                                  </p:iterate>
                                  <p:childTnLst>
                                    <p:set>
                                      <p:cBhvr>
                                        <p:cTn id="29" fill="hold"/>
                                        <p:tgtEl>
                                          <p:spTgt spid="497"/>
                                        </p:tgtEl>
                                        <p:attrNameLst>
                                          <p:attrName>style.visibility</p:attrName>
                                        </p:attrNameLst>
                                      </p:cBhvr>
                                      <p:to>
                                        <p:strVal val="visible"/>
                                      </p:to>
                                    </p:set>
                                    <p:anim calcmode="lin" valueType="num">
                                      <p:cBhvr>
                                        <p:cTn id="30" dur="1500" fill="hold"/>
                                        <p:tgtEl>
                                          <p:spTgt spid="497"/>
                                        </p:tgtEl>
                                        <p:attrNameLst>
                                          <p:attrName>ppt_x</p:attrName>
                                        </p:attrNameLst>
                                      </p:cBhvr>
                                      <p:tavLst>
                                        <p:tav tm="0">
                                          <p:val>
                                            <p:strVal val="1+#ppt_w/2"/>
                                          </p:val>
                                        </p:tav>
                                        <p:tav tm="100000">
                                          <p:val>
                                            <p:strVal val="#ppt_x"/>
                                          </p:val>
                                        </p:tav>
                                      </p:tavLst>
                                    </p:anim>
                                    <p:anim calcmode="lin" valueType="num">
                                      <p:cBhvr>
                                        <p:cTn id="31" dur="1500" fill="hold"/>
                                        <p:tgtEl>
                                          <p:spTgt spid="497"/>
                                        </p:tgtEl>
                                        <p:attrNameLst>
                                          <p:attrName>ppt_y</p:attrName>
                                        </p:attrNameLst>
                                      </p:cBhvr>
                                      <p:tavLst>
                                        <p:tav tm="0">
                                          <p:val>
                                            <p:strVal val="#ppt_y"/>
                                          </p:val>
                                        </p:tav>
                                        <p:tav tm="100000">
                                          <p:val>
                                            <p:strVal val="#ppt_y"/>
                                          </p:val>
                                        </p:tav>
                                      </p:tavLst>
                                    </p:anim>
                                  </p:childTnLst>
                                </p:cTn>
                              </p:par>
                            </p:childTnLst>
                          </p:cTn>
                        </p:par>
                        <p:par>
                          <p:cTn id="32" fill="hold">
                            <p:stCondLst>
                              <p:cond delay="6600"/>
                            </p:stCondLst>
                            <p:childTnLst>
                              <p:par>
                                <p:cTn id="33" presetClass="entr" nodeType="afterEffect" presetSubtype="2" presetID="7" grpId="7" fill="hold">
                                  <p:stCondLst>
                                    <p:cond delay="0"/>
                                  </p:stCondLst>
                                  <p:iterate type="el" backwards="0">
                                    <p:tmAbs val="0"/>
                                  </p:iterate>
                                  <p:childTnLst>
                                    <p:set>
                                      <p:cBhvr>
                                        <p:cTn id="34" fill="hold"/>
                                        <p:tgtEl>
                                          <p:spTgt spid="488"/>
                                        </p:tgtEl>
                                        <p:attrNameLst>
                                          <p:attrName>style.visibility</p:attrName>
                                        </p:attrNameLst>
                                      </p:cBhvr>
                                      <p:to>
                                        <p:strVal val="visible"/>
                                      </p:to>
                                    </p:set>
                                    <p:anim calcmode="lin" valueType="num">
                                      <p:cBhvr>
                                        <p:cTn id="35" dur="1500" fill="hold"/>
                                        <p:tgtEl>
                                          <p:spTgt spid="488"/>
                                        </p:tgtEl>
                                        <p:attrNameLst>
                                          <p:attrName>ppt_x</p:attrName>
                                        </p:attrNameLst>
                                      </p:cBhvr>
                                      <p:tavLst>
                                        <p:tav tm="0">
                                          <p:val>
                                            <p:strVal val="1+#ppt_w/2"/>
                                          </p:val>
                                        </p:tav>
                                        <p:tav tm="100000">
                                          <p:val>
                                            <p:strVal val="#ppt_x"/>
                                          </p:val>
                                        </p:tav>
                                      </p:tavLst>
                                    </p:anim>
                                    <p:anim calcmode="lin" valueType="num">
                                      <p:cBhvr>
                                        <p:cTn id="36" dur="1500" fill="hold"/>
                                        <p:tgtEl>
                                          <p:spTgt spid="488"/>
                                        </p:tgtEl>
                                        <p:attrNameLst>
                                          <p:attrName>ppt_y</p:attrName>
                                        </p:attrNameLst>
                                      </p:cBhvr>
                                      <p:tavLst>
                                        <p:tav tm="0">
                                          <p:val>
                                            <p:strVal val="#ppt_y"/>
                                          </p:val>
                                        </p:tav>
                                        <p:tav tm="100000">
                                          <p:val>
                                            <p:strVal val="#ppt_y"/>
                                          </p:val>
                                        </p:tav>
                                      </p:tavLst>
                                    </p:anim>
                                  </p:childTnLst>
                                </p:cTn>
                              </p:par>
                            </p:childTnLst>
                          </p:cTn>
                        </p:par>
                        <p:par>
                          <p:cTn id="37" fill="hold">
                            <p:stCondLst>
                              <p:cond delay="8100"/>
                            </p:stCondLst>
                            <p:childTnLst>
                              <p:par>
                                <p:cTn id="38" presetClass="entr" nodeType="afterEffect" presetSubtype="2" presetID="7" grpId="8" fill="hold">
                                  <p:stCondLst>
                                    <p:cond delay="0"/>
                                  </p:stCondLst>
                                  <p:iterate type="el" backwards="0">
                                    <p:tmAbs val="0"/>
                                  </p:iterate>
                                  <p:childTnLst>
                                    <p:set>
                                      <p:cBhvr>
                                        <p:cTn id="39" fill="hold"/>
                                        <p:tgtEl>
                                          <p:spTgt spid="491"/>
                                        </p:tgtEl>
                                        <p:attrNameLst>
                                          <p:attrName>style.visibility</p:attrName>
                                        </p:attrNameLst>
                                      </p:cBhvr>
                                      <p:to>
                                        <p:strVal val="visible"/>
                                      </p:to>
                                    </p:set>
                                    <p:anim calcmode="lin" valueType="num">
                                      <p:cBhvr>
                                        <p:cTn id="40" dur="1500" fill="hold"/>
                                        <p:tgtEl>
                                          <p:spTgt spid="491"/>
                                        </p:tgtEl>
                                        <p:attrNameLst>
                                          <p:attrName>ppt_x</p:attrName>
                                        </p:attrNameLst>
                                      </p:cBhvr>
                                      <p:tavLst>
                                        <p:tav tm="0">
                                          <p:val>
                                            <p:strVal val="1+#ppt_w/2"/>
                                          </p:val>
                                        </p:tav>
                                        <p:tav tm="100000">
                                          <p:val>
                                            <p:strVal val="#ppt_x"/>
                                          </p:val>
                                        </p:tav>
                                      </p:tavLst>
                                    </p:anim>
                                    <p:anim calcmode="lin" valueType="num">
                                      <p:cBhvr>
                                        <p:cTn id="41" dur="1500" fill="hold"/>
                                        <p:tgtEl>
                                          <p:spTgt spid="49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Class="exit" nodeType="clickEffect" presetSubtype="8" presetID="2" grpId="9" fill="hold">
                                  <p:stCondLst>
                                    <p:cond delay="0"/>
                                  </p:stCondLst>
                                  <p:iterate type="el" backwards="0">
                                    <p:tmAbs val="0"/>
                                  </p:iterate>
                                  <p:childTnLst>
                                    <p:anim calcmode="lin" valueType="num">
                                      <p:cBhvr>
                                        <p:cTn id="45" dur="600" fill="hold"/>
                                        <p:tgtEl>
                                          <p:spTgt spid="494"/>
                                        </p:tgtEl>
                                        <p:attrNameLst>
                                          <p:attrName>ppt_x</p:attrName>
                                        </p:attrNameLst>
                                      </p:cBhvr>
                                      <p:tavLst>
                                        <p:tav tm="0">
                                          <p:val>
                                            <p:strVal val="ppt_x"/>
                                          </p:val>
                                        </p:tav>
                                        <p:tav tm="100000">
                                          <p:val>
                                            <p:strVal val="0-ppt_w/2"/>
                                          </p:val>
                                        </p:tav>
                                      </p:tavLst>
                                    </p:anim>
                                    <p:anim calcmode="lin" valueType="num">
                                      <p:cBhvr>
                                        <p:cTn id="46" dur="600" fill="hold"/>
                                        <p:tgtEl>
                                          <p:spTgt spid="494"/>
                                        </p:tgtEl>
                                        <p:attrNameLst>
                                          <p:attrName>ppt_y</p:attrName>
                                        </p:attrNameLst>
                                      </p:cBhvr>
                                      <p:tavLst>
                                        <p:tav tm="0">
                                          <p:val>
                                            <p:strVal val="ppt_y"/>
                                          </p:val>
                                        </p:tav>
                                        <p:tav tm="100000">
                                          <p:val>
                                            <p:strVal val="ppt_y"/>
                                          </p:val>
                                        </p:tav>
                                      </p:tavLst>
                                    </p:anim>
                                    <p:set>
                                      <p:cBhvr>
                                        <p:cTn id="47" fill="hold">
                                          <p:stCondLst>
                                            <p:cond delay="599"/>
                                          </p:stCondLst>
                                        </p:cTn>
                                        <p:tgtEl>
                                          <p:spTgt spid="494"/>
                                        </p:tgtEl>
                                        <p:attrNameLst>
                                          <p:attrName>style.visibility</p:attrName>
                                        </p:attrNameLst>
                                      </p:cBhvr>
                                      <p:to>
                                        <p:strVal val="hidden"/>
                                      </p:to>
                                    </p:set>
                                  </p:childTnLst>
                                </p:cTn>
                              </p:par>
                            </p:childTnLst>
                          </p:cTn>
                        </p:par>
                        <p:par>
                          <p:cTn id="48" fill="hold">
                            <p:stCondLst>
                              <p:cond delay="600"/>
                            </p:stCondLst>
                            <p:childTnLst>
                              <p:par>
                                <p:cTn id="49" presetClass="exit" nodeType="afterEffect" presetSubtype="2" presetID="2" grpId="10" fill="hold">
                                  <p:stCondLst>
                                    <p:cond delay="0"/>
                                  </p:stCondLst>
                                  <p:iterate type="el" backwards="0">
                                    <p:tmAbs val="0"/>
                                  </p:iterate>
                                  <p:childTnLst>
                                    <p:anim calcmode="lin" valueType="num">
                                      <p:cBhvr>
                                        <p:cTn id="50" dur="600" fill="hold"/>
                                        <p:tgtEl>
                                          <p:spTgt spid="488"/>
                                        </p:tgtEl>
                                        <p:attrNameLst>
                                          <p:attrName>ppt_x</p:attrName>
                                        </p:attrNameLst>
                                      </p:cBhvr>
                                      <p:tavLst>
                                        <p:tav tm="0">
                                          <p:val>
                                            <p:strVal val="ppt_x"/>
                                          </p:val>
                                        </p:tav>
                                        <p:tav tm="100000">
                                          <p:val>
                                            <p:strVal val="1+ppt_w/2"/>
                                          </p:val>
                                        </p:tav>
                                      </p:tavLst>
                                    </p:anim>
                                    <p:anim calcmode="lin" valueType="num">
                                      <p:cBhvr>
                                        <p:cTn id="51" dur="600" fill="hold"/>
                                        <p:tgtEl>
                                          <p:spTgt spid="488"/>
                                        </p:tgtEl>
                                        <p:attrNameLst>
                                          <p:attrName>ppt_y</p:attrName>
                                        </p:attrNameLst>
                                      </p:cBhvr>
                                      <p:tavLst>
                                        <p:tav tm="0">
                                          <p:val>
                                            <p:strVal val="ppt_y"/>
                                          </p:val>
                                        </p:tav>
                                        <p:tav tm="100000">
                                          <p:val>
                                            <p:strVal val="ppt_y"/>
                                          </p:val>
                                        </p:tav>
                                      </p:tavLst>
                                    </p:anim>
                                    <p:set>
                                      <p:cBhvr>
                                        <p:cTn id="52" fill="hold">
                                          <p:stCondLst>
                                            <p:cond delay="599"/>
                                          </p:stCondLst>
                                        </p:cTn>
                                        <p:tgtEl>
                                          <p:spTgt spid="488"/>
                                        </p:tgtEl>
                                        <p:attrNameLst>
                                          <p:attrName>style.visibility</p:attrName>
                                        </p:attrNameLst>
                                      </p:cBhvr>
                                      <p:to>
                                        <p:strVal val="hidden"/>
                                      </p:to>
                                    </p:set>
                                  </p:childTnLst>
                                </p:cTn>
                              </p:par>
                            </p:childTnLst>
                          </p:cTn>
                        </p:par>
                        <p:par>
                          <p:cTn id="53" fill="hold">
                            <p:stCondLst>
                              <p:cond delay="1200"/>
                            </p:stCondLst>
                            <p:childTnLst>
                              <p:par>
                                <p:cTn id="54" presetClass="exit" nodeType="afterEffect" presetSubtype="2" presetID="2" grpId="11" fill="hold">
                                  <p:stCondLst>
                                    <p:cond delay="0"/>
                                  </p:stCondLst>
                                  <p:iterate type="el" backwards="0">
                                    <p:tmAbs val="0"/>
                                  </p:iterate>
                                  <p:childTnLst>
                                    <p:anim calcmode="lin" valueType="num">
                                      <p:cBhvr>
                                        <p:cTn id="55" dur="600" fill="hold"/>
                                        <p:tgtEl>
                                          <p:spTgt spid="491"/>
                                        </p:tgtEl>
                                        <p:attrNameLst>
                                          <p:attrName>ppt_x</p:attrName>
                                        </p:attrNameLst>
                                      </p:cBhvr>
                                      <p:tavLst>
                                        <p:tav tm="0">
                                          <p:val>
                                            <p:strVal val="ppt_x"/>
                                          </p:val>
                                        </p:tav>
                                        <p:tav tm="100000">
                                          <p:val>
                                            <p:strVal val="1+ppt_w/2"/>
                                          </p:val>
                                        </p:tav>
                                      </p:tavLst>
                                    </p:anim>
                                    <p:anim calcmode="lin" valueType="num">
                                      <p:cBhvr>
                                        <p:cTn id="56" dur="600" fill="hold"/>
                                        <p:tgtEl>
                                          <p:spTgt spid="491"/>
                                        </p:tgtEl>
                                        <p:attrNameLst>
                                          <p:attrName>ppt_y</p:attrName>
                                        </p:attrNameLst>
                                      </p:cBhvr>
                                      <p:tavLst>
                                        <p:tav tm="0">
                                          <p:val>
                                            <p:strVal val="ppt_y"/>
                                          </p:val>
                                        </p:tav>
                                        <p:tav tm="100000">
                                          <p:val>
                                            <p:strVal val="ppt_y"/>
                                          </p:val>
                                        </p:tav>
                                      </p:tavLst>
                                    </p:anim>
                                    <p:set>
                                      <p:cBhvr>
                                        <p:cTn id="57" fill="hold">
                                          <p:stCondLst>
                                            <p:cond delay="599"/>
                                          </p:stCondLst>
                                        </p:cTn>
                                        <p:tgtEl>
                                          <p:spTgt spid="491"/>
                                        </p:tgtEl>
                                        <p:attrNameLst>
                                          <p:attrName>style.visibility</p:attrName>
                                        </p:attrNameLst>
                                      </p:cBhvr>
                                      <p:to>
                                        <p:strVal val="hidden"/>
                                      </p:to>
                                    </p:set>
                                  </p:childTnLst>
                                </p:cTn>
                              </p:par>
                            </p:childTnLst>
                          </p:cTn>
                        </p:par>
                        <p:par>
                          <p:cTn id="58" fill="hold">
                            <p:stCondLst>
                              <p:cond delay="0"/>
                            </p:stCondLst>
                            <p:childTnLst>
                              <p:par>
                                <p:cTn id="59" presetClass="path" nodeType="withEffect" presetSubtype="0" presetID="-1" grpId="12" accel="50000" decel="50000" fill="hold">
                                  <p:stCondLst>
                                    <p:cond delay="0"/>
                                  </p:stCondLst>
                                  <p:childTnLst>
                                    <p:animMotion path="M 0.000000 0.000000 L -0.139687 0.000000" origin="layout" pathEditMode="relative">
                                      <p:cBhvr>
                                        <p:cTn id="60" dur="1000" fill="hold"/>
                                        <p:tgtEl>
                                          <p:spTgt spid="497"/>
                                        </p:tgtEl>
                                        <p:attrNameLst>
                                          <p:attrName>ppt_x</p:attrName>
                                          <p:attrName>ppt_y</p:attrName>
                                        </p:attrNameLst>
                                      </p:cBhvr>
                                    </p:animMotion>
                                  </p:childTnLst>
                                </p:cTn>
                              </p:par>
                            </p:childTnLst>
                          </p:cTn>
                        </p:par>
                        <p:par>
                          <p:cTn id="61" fill="hold">
                            <p:stCondLst>
                              <p:cond delay="0"/>
                            </p:stCondLst>
                            <p:childTnLst>
                              <p:par>
                                <p:cTn id="62" presetClass="path" nodeType="withEffect" presetSubtype="0" presetID="-1" grpId="13" accel="50000" decel="50000" fill="hold">
                                  <p:stCondLst>
                                    <p:cond delay="0"/>
                                  </p:stCondLst>
                                  <p:childTnLst>
                                    <p:animMotion path="M 0.000000 0.000000 L -0.127633 0.000000" origin="layout" pathEditMode="relative">
                                      <p:cBhvr>
                                        <p:cTn id="63" dur="1000" fill="hold"/>
                                        <p:tgtEl>
                                          <p:spTgt spid="500"/>
                                        </p:tgtEl>
                                        <p:attrNameLst>
                                          <p:attrName>ppt_x</p:attrName>
                                          <p:attrName>ppt_y</p:attrName>
                                        </p:attrNameLst>
                                      </p:cBhvr>
                                    </p:animMotion>
                                  </p:childTnLst>
                                </p:cTn>
                              </p:par>
                            </p:childTnLst>
                          </p:cTn>
                        </p:par>
                        <p:par>
                          <p:cTn id="64" fill="hold">
                            <p:stCondLst>
                              <p:cond delay="0"/>
                            </p:stCondLst>
                            <p:childTnLst>
                              <p:par>
                                <p:cTn id="65" presetClass="path" nodeType="withEffect" presetSubtype="0" presetID="-1" grpId="14" accel="50000" decel="50000" fill="hold">
                                  <p:stCondLst>
                                    <p:cond delay="0"/>
                                  </p:stCondLst>
                                  <p:childTnLst>
                                    <p:animMotion path="M 0.000000 0.000000 L -0.120833 0.000000" origin="layout" pathEditMode="relative">
                                      <p:cBhvr>
                                        <p:cTn id="66" dur="1000" fill="hold"/>
                                        <p:tgtEl>
                                          <p:spTgt spid="485"/>
                                        </p:tgtEl>
                                        <p:attrNameLst>
                                          <p:attrName>ppt_x</p:attrName>
                                          <p:attrName>ppt_y</p:attrName>
                                        </p:attrNameLst>
                                      </p:cBhvr>
                                    </p:animMotion>
                                  </p:childTnLst>
                                </p:cTn>
                              </p:par>
                            </p:childTnLst>
                          </p:cTn>
                        </p:par>
                        <p:par>
                          <p:cTn id="67" fill="hold">
                            <p:stCondLst>
                              <p:cond delay="1000"/>
                            </p:stCondLst>
                            <p:childTnLst>
                              <p:par>
                                <p:cTn id="68" presetClass="entr" nodeType="afterEffect" presetSubtype="8" presetID="2" grpId="15" fill="hold">
                                  <p:stCondLst>
                                    <p:cond delay="0"/>
                                  </p:stCondLst>
                                  <p:iterate type="el" backwards="0">
                                    <p:tmAbs val="0"/>
                                  </p:iterate>
                                  <p:childTnLst>
                                    <p:set>
                                      <p:cBhvr>
                                        <p:cTn id="69" fill="hold"/>
                                        <p:tgtEl>
                                          <p:spTgt spid="501">
                                            <p:bg/>
                                          </p:spTgt>
                                        </p:tgtEl>
                                        <p:attrNameLst>
                                          <p:attrName>style.visibility</p:attrName>
                                        </p:attrNameLst>
                                      </p:cBhvr>
                                      <p:to>
                                        <p:strVal val="visible"/>
                                      </p:to>
                                    </p:set>
                                    <p:anim calcmode="lin" valueType="num">
                                      <p:cBhvr>
                                        <p:cTn id="70" dur="1000" fill="hold"/>
                                        <p:tgtEl>
                                          <p:spTgt spid="501">
                                            <p:bg/>
                                          </p:spTgt>
                                        </p:tgtEl>
                                        <p:attrNameLst>
                                          <p:attrName>ppt_x</p:attrName>
                                        </p:attrNameLst>
                                      </p:cBhvr>
                                      <p:tavLst>
                                        <p:tav tm="0">
                                          <p:val>
                                            <p:strVal val="0-#ppt_w/2"/>
                                          </p:val>
                                        </p:tav>
                                        <p:tav tm="100000">
                                          <p:val>
                                            <p:strVal val="#ppt_x"/>
                                          </p:val>
                                        </p:tav>
                                      </p:tavLst>
                                    </p:anim>
                                    <p:anim calcmode="lin" valueType="num">
                                      <p:cBhvr>
                                        <p:cTn id="71" dur="1000" fill="hold"/>
                                        <p:tgtEl>
                                          <p:spTgt spid="501">
                                            <p:bg/>
                                          </p:spTgt>
                                        </p:tgtEl>
                                        <p:attrNameLst>
                                          <p:attrName>ppt_y</p:attrName>
                                        </p:attrNameLst>
                                      </p:cBhvr>
                                      <p:tavLst>
                                        <p:tav tm="0">
                                          <p:val>
                                            <p:strVal val="#ppt_y"/>
                                          </p:val>
                                        </p:tav>
                                        <p:tav tm="100000">
                                          <p:val>
                                            <p:strVal val="#ppt_y"/>
                                          </p:val>
                                        </p:tav>
                                      </p:tavLst>
                                    </p:anim>
                                  </p:childTnLst>
                                </p:cTn>
                              </p:par>
                              <p:par>
                                <p:cTn id="72" presetClass="entr" nodeType="withEffect" presetSubtype="8" presetID="2" grpId="15" fill="hold">
                                  <p:stCondLst>
                                    <p:cond delay="0"/>
                                  </p:stCondLst>
                                  <p:iterate type="el" backwards="0">
                                    <p:tmAbs val="0"/>
                                  </p:iterate>
                                  <p:childTnLst>
                                    <p:set>
                                      <p:cBhvr>
                                        <p:cTn id="73" fill="hold"/>
                                        <p:tgtEl>
                                          <p:spTgt spid="501">
                                            <p:txEl>
                                              <p:pRg st="0" end="0"/>
                                            </p:txEl>
                                          </p:spTgt>
                                        </p:tgtEl>
                                        <p:attrNameLst>
                                          <p:attrName>style.visibility</p:attrName>
                                        </p:attrNameLst>
                                      </p:cBhvr>
                                      <p:to>
                                        <p:strVal val="visible"/>
                                      </p:to>
                                    </p:set>
                                    <p:anim calcmode="lin" valueType="num">
                                      <p:cBhvr>
                                        <p:cTn id="74" dur="1000" fill="hold"/>
                                        <p:tgtEl>
                                          <p:spTgt spid="501">
                                            <p:txEl>
                                              <p:pRg st="0" end="0"/>
                                            </p:txEl>
                                          </p:spTgt>
                                        </p:tgtEl>
                                        <p:attrNameLst>
                                          <p:attrName>ppt_x</p:attrName>
                                        </p:attrNameLst>
                                      </p:cBhvr>
                                      <p:tavLst>
                                        <p:tav tm="0">
                                          <p:val>
                                            <p:strVal val="0-#ppt_w/2"/>
                                          </p:val>
                                        </p:tav>
                                        <p:tav tm="100000">
                                          <p:val>
                                            <p:strVal val="#ppt_x"/>
                                          </p:val>
                                        </p:tav>
                                      </p:tavLst>
                                    </p:anim>
                                    <p:anim calcmode="lin" valueType="num">
                                      <p:cBhvr>
                                        <p:cTn id="75" dur="1000" fill="hold"/>
                                        <p:tgtEl>
                                          <p:spTgt spid="501">
                                            <p:txEl>
                                              <p:pRg st="0" end="0"/>
                                            </p:txEl>
                                          </p:spTgt>
                                        </p:tgtEl>
                                        <p:attrNameLst>
                                          <p:attrName>ppt_y</p:attrName>
                                        </p:attrNameLst>
                                      </p:cBhvr>
                                      <p:tavLst>
                                        <p:tav tm="0">
                                          <p:val>
                                            <p:strVal val="#ppt_y"/>
                                          </p:val>
                                        </p:tav>
                                        <p:tav tm="100000">
                                          <p:val>
                                            <p:strVal val="#ppt_y"/>
                                          </p:val>
                                        </p:tav>
                                      </p:tavLst>
                                    </p:anim>
                                  </p:childTnLst>
                                </p:cTn>
                              </p:par>
                            </p:childTnLst>
                          </p:cTn>
                        </p:par>
                        <p:par>
                          <p:cTn id="76" fill="hold">
                            <p:stCondLst>
                              <p:cond delay="2000"/>
                            </p:stCondLst>
                            <p:childTnLst>
                              <p:par>
                                <p:cTn id="77" presetClass="entr" nodeType="afterEffect" presetSubtype="8" presetID="2" grpId="15" fill="hold">
                                  <p:stCondLst>
                                    <p:cond delay="0"/>
                                  </p:stCondLst>
                                  <p:iterate type="el" backwards="0">
                                    <p:tmAbs val="0"/>
                                  </p:iterate>
                                  <p:childTnLst>
                                    <p:set>
                                      <p:cBhvr>
                                        <p:cTn id="78" fill="hold"/>
                                        <p:tgtEl>
                                          <p:spTgt spid="501">
                                            <p:txEl>
                                              <p:pRg st="1" end="1"/>
                                            </p:txEl>
                                          </p:spTgt>
                                        </p:tgtEl>
                                        <p:attrNameLst>
                                          <p:attrName>style.visibility</p:attrName>
                                        </p:attrNameLst>
                                      </p:cBhvr>
                                      <p:to>
                                        <p:strVal val="visible"/>
                                      </p:to>
                                    </p:set>
                                    <p:anim calcmode="lin" valueType="num">
                                      <p:cBhvr>
                                        <p:cTn id="79" dur="1000" fill="hold"/>
                                        <p:tgtEl>
                                          <p:spTgt spid="501">
                                            <p:txEl>
                                              <p:pRg st="1" end="1"/>
                                            </p:txEl>
                                          </p:spTgt>
                                        </p:tgtEl>
                                        <p:attrNameLst>
                                          <p:attrName>ppt_x</p:attrName>
                                        </p:attrNameLst>
                                      </p:cBhvr>
                                      <p:tavLst>
                                        <p:tav tm="0">
                                          <p:val>
                                            <p:strVal val="0-#ppt_w/2"/>
                                          </p:val>
                                        </p:tav>
                                        <p:tav tm="100000">
                                          <p:val>
                                            <p:strVal val="#ppt_x"/>
                                          </p:val>
                                        </p:tav>
                                      </p:tavLst>
                                    </p:anim>
                                    <p:anim calcmode="lin" valueType="num">
                                      <p:cBhvr>
                                        <p:cTn id="80" dur="1000" fill="hold"/>
                                        <p:tgtEl>
                                          <p:spTgt spid="501">
                                            <p:txEl>
                                              <p:pRg st="1" end="1"/>
                                            </p:txEl>
                                          </p:spTgt>
                                        </p:tgtEl>
                                        <p:attrNameLst>
                                          <p:attrName>ppt_y</p:attrName>
                                        </p:attrNameLst>
                                      </p:cBhvr>
                                      <p:tavLst>
                                        <p:tav tm="0">
                                          <p:val>
                                            <p:strVal val="#ppt_y"/>
                                          </p:val>
                                        </p:tav>
                                        <p:tav tm="100000">
                                          <p:val>
                                            <p:strVal val="#ppt_y"/>
                                          </p:val>
                                        </p:tav>
                                      </p:tavLst>
                                    </p:anim>
                                  </p:childTnLst>
                                </p:cTn>
                              </p:par>
                            </p:childTnLst>
                          </p:cTn>
                        </p:par>
                        <p:par>
                          <p:cTn id="81" fill="hold">
                            <p:stCondLst>
                              <p:cond delay="3000"/>
                            </p:stCondLst>
                            <p:childTnLst>
                              <p:par>
                                <p:cTn id="82" presetClass="entr" nodeType="afterEffect" presetSubtype="8" presetID="2" grpId="15" fill="hold">
                                  <p:stCondLst>
                                    <p:cond delay="0"/>
                                  </p:stCondLst>
                                  <p:iterate type="el" backwards="0">
                                    <p:tmAbs val="0"/>
                                  </p:iterate>
                                  <p:childTnLst>
                                    <p:set>
                                      <p:cBhvr>
                                        <p:cTn id="83" fill="hold"/>
                                        <p:tgtEl>
                                          <p:spTgt spid="501">
                                            <p:txEl>
                                              <p:pRg st="2" end="2"/>
                                            </p:txEl>
                                          </p:spTgt>
                                        </p:tgtEl>
                                        <p:attrNameLst>
                                          <p:attrName>style.visibility</p:attrName>
                                        </p:attrNameLst>
                                      </p:cBhvr>
                                      <p:to>
                                        <p:strVal val="visible"/>
                                      </p:to>
                                    </p:set>
                                    <p:anim calcmode="lin" valueType="num">
                                      <p:cBhvr>
                                        <p:cTn id="84" dur="1000" fill="hold"/>
                                        <p:tgtEl>
                                          <p:spTgt spid="501">
                                            <p:txEl>
                                              <p:pRg st="2" end="2"/>
                                            </p:txEl>
                                          </p:spTgt>
                                        </p:tgtEl>
                                        <p:attrNameLst>
                                          <p:attrName>ppt_x</p:attrName>
                                        </p:attrNameLst>
                                      </p:cBhvr>
                                      <p:tavLst>
                                        <p:tav tm="0">
                                          <p:val>
                                            <p:strVal val="0-#ppt_w/2"/>
                                          </p:val>
                                        </p:tav>
                                        <p:tav tm="100000">
                                          <p:val>
                                            <p:strVal val="#ppt_x"/>
                                          </p:val>
                                        </p:tav>
                                      </p:tavLst>
                                    </p:anim>
                                    <p:anim calcmode="lin" valueType="num">
                                      <p:cBhvr>
                                        <p:cTn id="85" dur="1000" fill="hold"/>
                                        <p:tgtEl>
                                          <p:spTgt spid="50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Class="exit" nodeType="clickEffect" presetSubtype="1" presetID="2" grpId="16" fill="hold">
                                  <p:stCondLst>
                                    <p:cond delay="0"/>
                                  </p:stCondLst>
                                  <p:iterate type="el" backwards="0">
                                    <p:tmAbs val="0"/>
                                  </p:iterate>
                                  <p:childTnLst>
                                    <p:anim calcmode="lin" valueType="num">
                                      <p:cBhvr>
                                        <p:cTn id="89" dur="600" fill="hold"/>
                                        <p:tgtEl>
                                          <p:spTgt spid="485"/>
                                        </p:tgtEl>
                                        <p:attrNameLst>
                                          <p:attrName>ppt_x</p:attrName>
                                        </p:attrNameLst>
                                      </p:cBhvr>
                                      <p:tavLst>
                                        <p:tav tm="0">
                                          <p:val>
                                            <p:strVal val="ppt_x"/>
                                          </p:val>
                                        </p:tav>
                                        <p:tav tm="100000">
                                          <p:val>
                                            <p:strVal val="ppt_x"/>
                                          </p:val>
                                        </p:tav>
                                      </p:tavLst>
                                    </p:anim>
                                    <p:anim calcmode="lin" valueType="num">
                                      <p:cBhvr>
                                        <p:cTn id="90" dur="600" fill="hold"/>
                                        <p:tgtEl>
                                          <p:spTgt spid="485"/>
                                        </p:tgtEl>
                                        <p:attrNameLst>
                                          <p:attrName>ppt_y</p:attrName>
                                        </p:attrNameLst>
                                      </p:cBhvr>
                                      <p:tavLst>
                                        <p:tav tm="0">
                                          <p:val>
                                            <p:strVal val="ppt_y"/>
                                          </p:val>
                                        </p:tav>
                                        <p:tav tm="100000">
                                          <p:val>
                                            <p:strVal val="0-ppt_h/2"/>
                                          </p:val>
                                        </p:tav>
                                      </p:tavLst>
                                    </p:anim>
                                    <p:set>
                                      <p:cBhvr>
                                        <p:cTn id="91" fill="hold">
                                          <p:stCondLst>
                                            <p:cond delay="599"/>
                                          </p:stCondLst>
                                        </p:cTn>
                                        <p:tgtEl>
                                          <p:spTgt spid="485"/>
                                        </p:tgtEl>
                                        <p:attrNameLst>
                                          <p:attrName>style.visibility</p:attrName>
                                        </p:attrNameLst>
                                      </p:cBhvr>
                                      <p:to>
                                        <p:strVal val="hidden"/>
                                      </p:to>
                                    </p:set>
                                  </p:childTnLst>
                                </p:cTn>
                              </p:par>
                            </p:childTnLst>
                          </p:cTn>
                        </p:par>
                        <p:par>
                          <p:cTn id="92" fill="hold">
                            <p:stCondLst>
                              <p:cond delay="600"/>
                            </p:stCondLst>
                            <p:childTnLst>
                              <p:par>
                                <p:cTn id="93" presetClass="exit" nodeType="afterEffect" presetSubtype="1" presetID="2" grpId="17" fill="hold">
                                  <p:stCondLst>
                                    <p:cond delay="0"/>
                                  </p:stCondLst>
                                  <p:iterate type="el" backwards="0">
                                    <p:tmAbs val="0"/>
                                  </p:iterate>
                                  <p:childTnLst>
                                    <p:anim calcmode="lin" valueType="num">
                                      <p:cBhvr>
                                        <p:cTn id="94" dur="600" fill="hold"/>
                                        <p:tgtEl>
                                          <p:spTgt spid="500"/>
                                        </p:tgtEl>
                                        <p:attrNameLst>
                                          <p:attrName>ppt_x</p:attrName>
                                        </p:attrNameLst>
                                      </p:cBhvr>
                                      <p:tavLst>
                                        <p:tav tm="0">
                                          <p:val>
                                            <p:strVal val="ppt_x"/>
                                          </p:val>
                                        </p:tav>
                                        <p:tav tm="100000">
                                          <p:val>
                                            <p:strVal val="ppt_x"/>
                                          </p:val>
                                        </p:tav>
                                      </p:tavLst>
                                    </p:anim>
                                    <p:anim calcmode="lin" valueType="num">
                                      <p:cBhvr>
                                        <p:cTn id="95" dur="600" fill="hold"/>
                                        <p:tgtEl>
                                          <p:spTgt spid="500"/>
                                        </p:tgtEl>
                                        <p:attrNameLst>
                                          <p:attrName>ppt_y</p:attrName>
                                        </p:attrNameLst>
                                      </p:cBhvr>
                                      <p:tavLst>
                                        <p:tav tm="0">
                                          <p:val>
                                            <p:strVal val="ppt_y"/>
                                          </p:val>
                                        </p:tav>
                                        <p:tav tm="100000">
                                          <p:val>
                                            <p:strVal val="0-ppt_h/2"/>
                                          </p:val>
                                        </p:tav>
                                      </p:tavLst>
                                    </p:anim>
                                    <p:set>
                                      <p:cBhvr>
                                        <p:cTn id="96" fill="hold">
                                          <p:stCondLst>
                                            <p:cond delay="599"/>
                                          </p:stCondLst>
                                        </p:cTn>
                                        <p:tgtEl>
                                          <p:spTgt spid="500"/>
                                        </p:tgtEl>
                                        <p:attrNameLst>
                                          <p:attrName>style.visibility</p:attrName>
                                        </p:attrNameLst>
                                      </p:cBhvr>
                                      <p:to>
                                        <p:strVal val="hidden"/>
                                      </p:to>
                                    </p:set>
                                  </p:childTnLst>
                                </p:cTn>
                              </p:par>
                            </p:childTnLst>
                          </p:cTn>
                        </p:par>
                        <p:par>
                          <p:cTn id="97" fill="hold">
                            <p:stCondLst>
                              <p:cond delay="1200"/>
                            </p:stCondLst>
                            <p:childTnLst>
                              <p:par>
                                <p:cTn id="98" presetClass="exit" nodeType="afterEffect" presetSubtype="1" presetID="2" grpId="18" fill="hold">
                                  <p:stCondLst>
                                    <p:cond delay="0"/>
                                  </p:stCondLst>
                                  <p:iterate type="el" backwards="0">
                                    <p:tmAbs val="0"/>
                                  </p:iterate>
                                  <p:childTnLst>
                                    <p:anim calcmode="lin" valueType="num">
                                      <p:cBhvr>
                                        <p:cTn id="99" dur="600" fill="hold"/>
                                        <p:tgtEl>
                                          <p:spTgt spid="497"/>
                                        </p:tgtEl>
                                        <p:attrNameLst>
                                          <p:attrName>ppt_x</p:attrName>
                                        </p:attrNameLst>
                                      </p:cBhvr>
                                      <p:tavLst>
                                        <p:tav tm="0">
                                          <p:val>
                                            <p:strVal val="ppt_x"/>
                                          </p:val>
                                        </p:tav>
                                        <p:tav tm="100000">
                                          <p:val>
                                            <p:strVal val="ppt_x"/>
                                          </p:val>
                                        </p:tav>
                                      </p:tavLst>
                                    </p:anim>
                                    <p:anim calcmode="lin" valueType="num">
                                      <p:cBhvr>
                                        <p:cTn id="100" dur="600" fill="hold"/>
                                        <p:tgtEl>
                                          <p:spTgt spid="497"/>
                                        </p:tgtEl>
                                        <p:attrNameLst>
                                          <p:attrName>ppt_y</p:attrName>
                                        </p:attrNameLst>
                                      </p:cBhvr>
                                      <p:tavLst>
                                        <p:tav tm="0">
                                          <p:val>
                                            <p:strVal val="ppt_y"/>
                                          </p:val>
                                        </p:tav>
                                        <p:tav tm="100000">
                                          <p:val>
                                            <p:strVal val="0-ppt_h/2"/>
                                          </p:val>
                                        </p:tav>
                                      </p:tavLst>
                                    </p:anim>
                                    <p:set>
                                      <p:cBhvr>
                                        <p:cTn id="101" fill="hold">
                                          <p:stCondLst>
                                            <p:cond delay="599"/>
                                          </p:stCondLst>
                                        </p:cTn>
                                        <p:tgtEl>
                                          <p:spTgt spid="497"/>
                                        </p:tgtEl>
                                        <p:attrNameLst>
                                          <p:attrName>style.visibility</p:attrName>
                                        </p:attrNameLst>
                                      </p:cBhvr>
                                      <p:to>
                                        <p:strVal val="hidden"/>
                                      </p:to>
                                    </p:set>
                                  </p:childTnLst>
                                </p:cTn>
                              </p:par>
                            </p:childTnLst>
                          </p:cTn>
                        </p:par>
                        <p:par>
                          <p:cTn id="102" fill="hold">
                            <p:stCondLst>
                              <p:cond delay="1800"/>
                            </p:stCondLst>
                            <p:childTnLst>
                              <p:par>
                                <p:cTn id="103" presetClass="exit" nodeType="afterEffect" presetSubtype="1" presetID="2" grpId="19" fill="hold">
                                  <p:stCondLst>
                                    <p:cond delay="0"/>
                                  </p:stCondLst>
                                  <p:iterate type="el" backwards="0">
                                    <p:tmAbs val="0"/>
                                  </p:iterate>
                                  <p:childTnLst>
                                    <p:anim calcmode="lin" valueType="num">
                                      <p:cBhvr>
                                        <p:cTn id="104" dur="600" fill="hold"/>
                                        <p:tgtEl>
                                          <p:spTgt spid="501">
                                            <p:txEl>
                                              <p:pRg st="0" end="0"/>
                                            </p:txEl>
                                          </p:spTgt>
                                        </p:tgtEl>
                                        <p:attrNameLst>
                                          <p:attrName>ppt_x</p:attrName>
                                        </p:attrNameLst>
                                      </p:cBhvr>
                                      <p:tavLst>
                                        <p:tav tm="0">
                                          <p:val>
                                            <p:strVal val="ppt_x"/>
                                          </p:val>
                                        </p:tav>
                                        <p:tav tm="100000">
                                          <p:val>
                                            <p:strVal val="ppt_x"/>
                                          </p:val>
                                        </p:tav>
                                      </p:tavLst>
                                    </p:anim>
                                    <p:anim calcmode="lin" valueType="num">
                                      <p:cBhvr>
                                        <p:cTn id="105" dur="600" fill="hold"/>
                                        <p:tgtEl>
                                          <p:spTgt spid="501">
                                            <p:txEl>
                                              <p:pRg st="0" end="0"/>
                                            </p:txEl>
                                          </p:spTgt>
                                        </p:tgtEl>
                                        <p:attrNameLst>
                                          <p:attrName>ppt_y</p:attrName>
                                        </p:attrNameLst>
                                      </p:cBhvr>
                                      <p:tavLst>
                                        <p:tav tm="0">
                                          <p:val>
                                            <p:strVal val="ppt_y"/>
                                          </p:val>
                                        </p:tav>
                                        <p:tav tm="100000">
                                          <p:val>
                                            <p:strVal val="0-ppt_h/2"/>
                                          </p:val>
                                        </p:tav>
                                      </p:tavLst>
                                    </p:anim>
                                    <p:set>
                                      <p:cBhvr>
                                        <p:cTn id="106" fill="hold">
                                          <p:stCondLst>
                                            <p:cond delay="599"/>
                                          </p:stCondLst>
                                        </p:cTn>
                                        <p:tgtEl>
                                          <p:spTgt spid="501">
                                            <p:txEl>
                                              <p:pRg st="0" end="0"/>
                                            </p:txEl>
                                          </p:spTgt>
                                        </p:tgtEl>
                                        <p:attrNameLst>
                                          <p:attrName>style.visibility</p:attrName>
                                        </p:attrNameLst>
                                      </p:cBhvr>
                                      <p:to>
                                        <p:strVal val="hidden"/>
                                      </p:to>
                                    </p:set>
                                  </p:childTnLst>
                                </p:cTn>
                              </p:par>
                              <p:par>
                                <p:cTn id="107" presetClass="exit" nodeType="withEffect" presetSubtype="1" presetID="2" grpId="19" fill="hold">
                                  <p:stCondLst>
                                    <p:cond delay="0"/>
                                  </p:stCondLst>
                                  <p:iterate type="el" backwards="0">
                                    <p:tmAbs val="0"/>
                                  </p:iterate>
                                  <p:childTnLst>
                                    <p:anim calcmode="lin" valueType="num">
                                      <p:cBhvr>
                                        <p:cTn id="108" dur="600" fill="hold"/>
                                        <p:tgtEl>
                                          <p:spTgt spid="501">
                                            <p:txEl>
                                              <p:pRg st="1" end="1"/>
                                            </p:txEl>
                                          </p:spTgt>
                                        </p:tgtEl>
                                        <p:attrNameLst>
                                          <p:attrName>ppt_x</p:attrName>
                                        </p:attrNameLst>
                                      </p:cBhvr>
                                      <p:tavLst>
                                        <p:tav tm="0">
                                          <p:val>
                                            <p:strVal val="ppt_x"/>
                                          </p:val>
                                        </p:tav>
                                        <p:tav tm="100000">
                                          <p:val>
                                            <p:strVal val="ppt_x"/>
                                          </p:val>
                                        </p:tav>
                                      </p:tavLst>
                                    </p:anim>
                                    <p:anim calcmode="lin" valueType="num">
                                      <p:cBhvr>
                                        <p:cTn id="109" dur="600" fill="hold"/>
                                        <p:tgtEl>
                                          <p:spTgt spid="501">
                                            <p:txEl>
                                              <p:pRg st="1" end="1"/>
                                            </p:txEl>
                                          </p:spTgt>
                                        </p:tgtEl>
                                        <p:attrNameLst>
                                          <p:attrName>ppt_y</p:attrName>
                                        </p:attrNameLst>
                                      </p:cBhvr>
                                      <p:tavLst>
                                        <p:tav tm="0">
                                          <p:val>
                                            <p:strVal val="ppt_y"/>
                                          </p:val>
                                        </p:tav>
                                        <p:tav tm="100000">
                                          <p:val>
                                            <p:strVal val="0-ppt_h/2"/>
                                          </p:val>
                                        </p:tav>
                                      </p:tavLst>
                                    </p:anim>
                                    <p:set>
                                      <p:cBhvr>
                                        <p:cTn id="110" fill="hold">
                                          <p:stCondLst>
                                            <p:cond delay="599"/>
                                          </p:stCondLst>
                                        </p:cTn>
                                        <p:tgtEl>
                                          <p:spTgt spid="501">
                                            <p:txEl>
                                              <p:pRg st="1" end="1"/>
                                            </p:txEl>
                                          </p:spTgt>
                                        </p:tgtEl>
                                        <p:attrNameLst>
                                          <p:attrName>style.visibility</p:attrName>
                                        </p:attrNameLst>
                                      </p:cBhvr>
                                      <p:to>
                                        <p:strVal val="hidden"/>
                                      </p:to>
                                    </p:set>
                                  </p:childTnLst>
                                </p:cTn>
                              </p:par>
                              <p:par>
                                <p:cTn id="111" presetClass="exit" nodeType="withEffect" presetSubtype="1" presetID="2" grpId="19" fill="hold">
                                  <p:stCondLst>
                                    <p:cond delay="0"/>
                                  </p:stCondLst>
                                  <p:iterate type="el" backwards="0">
                                    <p:tmAbs val="0"/>
                                  </p:iterate>
                                  <p:childTnLst>
                                    <p:anim calcmode="lin" valueType="num">
                                      <p:cBhvr>
                                        <p:cTn id="112" dur="600" fill="hold"/>
                                        <p:tgtEl>
                                          <p:spTgt spid="501">
                                            <p:txEl>
                                              <p:pRg st="2" end="2"/>
                                            </p:txEl>
                                          </p:spTgt>
                                        </p:tgtEl>
                                        <p:attrNameLst>
                                          <p:attrName>ppt_x</p:attrName>
                                        </p:attrNameLst>
                                      </p:cBhvr>
                                      <p:tavLst>
                                        <p:tav tm="0">
                                          <p:val>
                                            <p:strVal val="ppt_x"/>
                                          </p:val>
                                        </p:tav>
                                        <p:tav tm="100000">
                                          <p:val>
                                            <p:strVal val="ppt_x"/>
                                          </p:val>
                                        </p:tav>
                                      </p:tavLst>
                                    </p:anim>
                                    <p:anim calcmode="lin" valueType="num">
                                      <p:cBhvr>
                                        <p:cTn id="113" dur="600" fill="hold"/>
                                        <p:tgtEl>
                                          <p:spTgt spid="501">
                                            <p:txEl>
                                              <p:pRg st="2" end="2"/>
                                            </p:txEl>
                                          </p:spTgt>
                                        </p:tgtEl>
                                        <p:attrNameLst>
                                          <p:attrName>ppt_y</p:attrName>
                                        </p:attrNameLst>
                                      </p:cBhvr>
                                      <p:tavLst>
                                        <p:tav tm="0">
                                          <p:val>
                                            <p:strVal val="ppt_y"/>
                                          </p:val>
                                        </p:tav>
                                        <p:tav tm="100000">
                                          <p:val>
                                            <p:strVal val="0-ppt_h/2"/>
                                          </p:val>
                                        </p:tav>
                                      </p:tavLst>
                                    </p:anim>
                                    <p:set>
                                      <p:cBhvr>
                                        <p:cTn id="114" fill="hold">
                                          <p:stCondLst>
                                            <p:cond delay="599"/>
                                          </p:stCondLst>
                                        </p:cTn>
                                        <p:tgtEl>
                                          <p:spTgt spid="501">
                                            <p:txEl>
                                              <p:pRg st="2" end="2"/>
                                            </p:txEl>
                                          </p:spTgt>
                                        </p:tgtEl>
                                        <p:attrNameLst>
                                          <p:attrName>style.visibility</p:attrName>
                                        </p:attrNameLst>
                                      </p:cBhvr>
                                      <p:to>
                                        <p:strVal val="hidden"/>
                                      </p:to>
                                    </p:set>
                                  </p:childTnLst>
                                </p:cTn>
                              </p:par>
                              <p:par>
                                <p:cTn id="115" presetClass="exit" nodeType="withEffect" presetSubtype="1" presetID="2" grpId="19" fill="hold">
                                  <p:stCondLst>
                                    <p:cond delay="0"/>
                                  </p:stCondLst>
                                  <p:iterate type="el" backwards="0">
                                    <p:tmAbs val="0"/>
                                  </p:iterate>
                                  <p:childTnLst>
                                    <p:anim calcmode="lin" valueType="num">
                                      <p:cBhvr>
                                        <p:cTn id="116" dur="600" fill="hold"/>
                                        <p:tgtEl>
                                          <p:spTgt spid="501">
                                            <p:bg/>
                                          </p:spTgt>
                                        </p:tgtEl>
                                        <p:attrNameLst>
                                          <p:attrName>ppt_x</p:attrName>
                                        </p:attrNameLst>
                                      </p:cBhvr>
                                      <p:tavLst>
                                        <p:tav tm="0">
                                          <p:val>
                                            <p:strVal val="ppt_x"/>
                                          </p:val>
                                        </p:tav>
                                        <p:tav tm="100000">
                                          <p:val>
                                            <p:strVal val="ppt_x"/>
                                          </p:val>
                                        </p:tav>
                                      </p:tavLst>
                                    </p:anim>
                                    <p:anim calcmode="lin" valueType="num">
                                      <p:cBhvr>
                                        <p:cTn id="117" dur="600" fill="hold"/>
                                        <p:tgtEl>
                                          <p:spTgt spid="501">
                                            <p:bg/>
                                          </p:spTgt>
                                        </p:tgtEl>
                                        <p:attrNameLst>
                                          <p:attrName>ppt_y</p:attrName>
                                        </p:attrNameLst>
                                      </p:cBhvr>
                                      <p:tavLst>
                                        <p:tav tm="0">
                                          <p:val>
                                            <p:strVal val="ppt_y"/>
                                          </p:val>
                                        </p:tav>
                                        <p:tav tm="100000">
                                          <p:val>
                                            <p:strVal val="0-ppt_h/2"/>
                                          </p:val>
                                        </p:tav>
                                      </p:tavLst>
                                    </p:anim>
                                    <p:set>
                                      <p:cBhvr>
                                        <p:cTn id="118" fill="hold">
                                          <p:stCondLst>
                                            <p:cond delay="599"/>
                                          </p:stCondLst>
                                        </p:cTn>
                                        <p:tgtEl>
                                          <p:spTgt spid="501">
                                            <p:bg/>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4" grpId="3"/>
      <p:bldP build="whole" bldLvl="1" animBg="1" rev="0" advAuto="0" spid="497" grpId="18"/>
      <p:bldP build="p" bldLvl="5" animBg="1" rev="0" advAuto="0" spid="501" grpId="19"/>
      <p:bldP build="whole" bldLvl="1" animBg="1" rev="0" advAuto="0" spid="494" grpId="9"/>
      <p:bldP build="whole" bldLvl="1" animBg="1" rev="0" advAuto="0" spid="488" grpId="7"/>
      <p:bldP build="whole" bldLvl="1" animBg="1" rev="0" advAuto="0" spid="503" grpId="1"/>
      <p:bldP build="whole" bldLvl="1" animBg="1" rev="0" advAuto="0" spid="485" grpId="16"/>
      <p:bldP build="whole" bldLvl="1" animBg="1" rev="0" advAuto="0" spid="497" grpId="6"/>
      <p:bldP build="whole" bldLvl="1" animBg="1" rev="0" advAuto="0" spid="488" grpId="10"/>
      <p:bldP build="whole" bldLvl="1" animBg="1" rev="0" advAuto="0" spid="500" grpId="17"/>
      <p:bldP build="p" bldLvl="5" animBg="1" rev="0" advAuto="0" spid="501" grpId="15"/>
      <p:bldP build="whole" bldLvl="1" animBg="1" rev="0" advAuto="0" spid="491" grpId="8"/>
      <p:bldP build="whole" bldLvl="1" animBg="1" rev="0" advAuto="0" spid="500" grpId="5"/>
      <p:bldP build="whole" bldLvl="1" animBg="1" rev="0" advAuto="0" spid="502" grpId="2"/>
      <p:bldP build="whole" bldLvl="1" animBg="1" rev="0" advAuto="0" spid="491" grpId="11"/>
      <p:bldP build="whole" bldLvl="1" animBg="1" rev="0" advAuto="0" spid="485" grpId="4"/>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巴利圣典翻译工程"/>
          <p:cNvSpPr txBox="1"/>
          <p:nvPr>
            <p:ph type="ctrTitle"/>
          </p:nvPr>
        </p:nvSpPr>
        <p:spPr>
          <a:xfrm>
            <a:off x="1139065" y="1020157"/>
            <a:ext cx="22773251" cy="9599391"/>
          </a:xfrm>
          <a:prstGeom prst="rect">
            <a:avLst/>
          </a:prstGeom>
        </p:spPr>
        <p:txBody>
          <a:bodyPr anchor="ctr"/>
          <a:lstStyle/>
          <a:p>
            <a:pPr>
              <a:lnSpc>
                <a:spcPct val="110000"/>
              </a:lnSpc>
              <a:defRPr b="1" sz="15000">
                <a:latin typeface="+mn-lt"/>
                <a:ea typeface="+mn-ea"/>
                <a:cs typeface="+mn-cs"/>
                <a:sym typeface="Helvetica Neue"/>
              </a:defRPr>
            </a:pPr>
            <a:r>
              <a:t>Translating Project of </a:t>
            </a:r>
          </a:p>
          <a:p>
            <a:pPr>
              <a:lnSpc>
                <a:spcPct val="160000"/>
              </a:lnSpc>
              <a:defRPr b="1" sz="15000">
                <a:latin typeface="+mn-lt"/>
                <a:ea typeface="+mn-ea"/>
                <a:cs typeface="+mn-cs"/>
                <a:sym typeface="Helvetica Neue"/>
              </a:defRPr>
            </a:pPr>
            <a:r>
              <a:t>Pāḷi Literature</a:t>
            </a:r>
          </a:p>
          <a:p>
            <a:pPr>
              <a:lnSpc>
                <a:spcPct val="120000"/>
              </a:lnSpc>
              <a:defRPr b="1" sz="13600">
                <a:latin typeface="+mn-lt"/>
                <a:ea typeface="+mn-ea"/>
                <a:cs typeface="+mn-cs"/>
                <a:sym typeface="Helvetica Neue"/>
              </a:defRPr>
            </a:pPr>
            <a:r>
              <a:t>巴利聖典翻譯工程</a:t>
            </a:r>
          </a:p>
        </p:txBody>
      </p:sp>
      <p:sp>
        <p:nvSpPr>
          <p:cNvPr id="131" name="Visuddhinanda Bhikkhu @2020"/>
          <p:cNvSpPr txBox="1"/>
          <p:nvPr>
            <p:ph type="subTitle" sz="quarter" idx="1"/>
          </p:nvPr>
        </p:nvSpPr>
        <p:spPr>
          <a:xfrm>
            <a:off x="1203311" y="12160036"/>
            <a:ext cx="20828001" cy="1587502"/>
          </a:xfrm>
          <a:prstGeom prst="rect">
            <a:avLst/>
          </a:prstGeom>
        </p:spPr>
        <p:txBody>
          <a:bodyPr/>
          <a:lstStyle>
            <a:lvl1pPr algn="l">
              <a:spcBef>
                <a:spcPts val="4500"/>
              </a:spcBef>
              <a:defRPr sz="3800"/>
            </a:lvl1pPr>
          </a:lstStyle>
          <a:p>
            <a:pPr/>
            <a:r>
              <a:t>Visuddhinanda Bhikkhu @2020</a:t>
            </a: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09" name="成组"/>
          <p:cNvGrpSpPr/>
          <p:nvPr/>
        </p:nvGrpSpPr>
        <p:grpSpPr>
          <a:xfrm>
            <a:off x="4378121" y="5016500"/>
            <a:ext cx="4228718" cy="4820761"/>
            <a:chOff x="0" y="0"/>
            <a:chExt cx="4228717" cy="4820760"/>
          </a:xfrm>
        </p:grpSpPr>
        <p:sp>
          <p:nvSpPr>
            <p:cNvPr id="507" name="圆角矩形"/>
            <p:cNvSpPr/>
            <p:nvPr/>
          </p:nvSpPr>
          <p:spPr>
            <a:xfrm>
              <a:off x="952106" y="0"/>
              <a:ext cx="2324506" cy="2324506"/>
            </a:xfrm>
            <a:prstGeom prst="roundRect">
              <a:avLst>
                <a:gd name="adj" fmla="val 15000"/>
              </a:avLst>
            </a:prstGeom>
            <a:blipFill rotWithShape="1">
              <a:blip r:embed="rId3"/>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08" name="Comprehend 理解"/>
            <p:cNvSpPr txBox="1"/>
            <p:nvPr/>
          </p:nvSpPr>
          <p:spPr>
            <a:xfrm>
              <a:off x="0" y="2884561"/>
              <a:ext cx="4228718" cy="1936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rPr sz="5000"/>
                <a:t>Comprehend</a:t>
              </a:r>
              <a:br/>
              <a:r>
                <a:t>理解</a:t>
              </a:r>
            </a:p>
          </p:txBody>
        </p:sp>
      </p:grpSp>
      <p:grpSp>
        <p:nvGrpSpPr>
          <p:cNvPr id="512" name="成组"/>
          <p:cNvGrpSpPr/>
          <p:nvPr/>
        </p:nvGrpSpPr>
        <p:grpSpPr>
          <a:xfrm>
            <a:off x="16294100" y="5016500"/>
            <a:ext cx="2570962" cy="5019182"/>
            <a:chOff x="0" y="0"/>
            <a:chExt cx="2570960" cy="5019181"/>
          </a:xfrm>
        </p:grpSpPr>
        <p:sp>
          <p:nvSpPr>
            <p:cNvPr id="510" name="圆角矩形"/>
            <p:cNvSpPr/>
            <p:nvPr/>
          </p:nvSpPr>
          <p:spPr>
            <a:xfrm>
              <a:off x="123228" y="0"/>
              <a:ext cx="2324506" cy="2324506"/>
            </a:xfrm>
            <a:prstGeom prst="roundRect">
              <a:avLst>
                <a:gd name="adj" fmla="val 15000"/>
              </a:avLst>
            </a:prstGeom>
            <a:blipFill rotWithShape="1">
              <a:blip r:embed="rId4"/>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11" name="Polish 潤筆"/>
            <p:cNvSpPr txBox="1"/>
            <p:nvPr/>
          </p:nvSpPr>
          <p:spPr>
            <a:xfrm>
              <a:off x="0" y="2884561"/>
              <a:ext cx="2570962" cy="2134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Polish</a:t>
              </a:r>
              <a:br/>
              <a:r>
                <a:rPr>
                  <a:latin typeface="PingFang TC Regular"/>
                  <a:ea typeface="PingFang TC Regular"/>
                  <a:cs typeface="PingFang TC Regular"/>
                  <a:sym typeface="PingFang TC Regular"/>
                </a:rPr>
                <a:t>潤筆</a:t>
              </a:r>
            </a:p>
          </p:txBody>
        </p:sp>
      </p:grpSp>
      <p:grpSp>
        <p:nvGrpSpPr>
          <p:cNvPr id="515" name="成组"/>
          <p:cNvGrpSpPr/>
          <p:nvPr/>
        </p:nvGrpSpPr>
        <p:grpSpPr>
          <a:xfrm>
            <a:off x="19220503" y="5016499"/>
            <a:ext cx="4109556" cy="5012209"/>
            <a:chOff x="0" y="0"/>
            <a:chExt cx="4109554" cy="5012207"/>
          </a:xfrm>
        </p:grpSpPr>
        <p:sp>
          <p:nvSpPr>
            <p:cNvPr id="513" name="圆角矩形"/>
            <p:cNvSpPr/>
            <p:nvPr/>
          </p:nvSpPr>
          <p:spPr>
            <a:xfrm>
              <a:off x="892524" y="0"/>
              <a:ext cx="2324506" cy="2324506"/>
            </a:xfrm>
            <a:prstGeom prst="roundRect">
              <a:avLst>
                <a:gd name="adj" fmla="val 15000"/>
              </a:avLst>
            </a:prstGeom>
            <a:blipFill rotWithShape="1">
              <a:blip r:embed="rId5"/>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14" name="Proof Read 校對"/>
            <p:cNvSpPr txBox="1"/>
            <p:nvPr/>
          </p:nvSpPr>
          <p:spPr>
            <a:xfrm>
              <a:off x="0" y="2884561"/>
              <a:ext cx="4109555" cy="2127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Proof Read</a:t>
              </a:r>
              <a:br/>
              <a:r>
                <a:t>校對</a:t>
              </a:r>
            </a:p>
          </p:txBody>
        </p:sp>
      </p:grpSp>
      <p:grpSp>
        <p:nvGrpSpPr>
          <p:cNvPr id="518" name="成组"/>
          <p:cNvGrpSpPr/>
          <p:nvPr/>
        </p:nvGrpSpPr>
        <p:grpSpPr>
          <a:xfrm>
            <a:off x="1485901" y="5016499"/>
            <a:ext cx="2570962" cy="4993931"/>
            <a:chOff x="0" y="0"/>
            <a:chExt cx="2570960" cy="4993929"/>
          </a:xfrm>
        </p:grpSpPr>
        <p:sp>
          <p:nvSpPr>
            <p:cNvPr id="516" name="圆角矩形"/>
            <p:cNvSpPr/>
            <p:nvPr/>
          </p:nvSpPr>
          <p:spPr>
            <a:xfrm>
              <a:off x="123228" y="0"/>
              <a:ext cx="2324506" cy="2324506"/>
            </a:xfrm>
            <a:prstGeom prst="roundRect">
              <a:avLst>
                <a:gd name="adj" fmla="val 15000"/>
              </a:avLst>
            </a:prstGeom>
            <a:blipFill rotWithShape="1">
              <a:blip r:embed="rId6"/>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17" name="Analyze 分析"/>
            <p:cNvSpPr txBox="1"/>
            <p:nvPr/>
          </p:nvSpPr>
          <p:spPr>
            <a:xfrm>
              <a:off x="0" y="2884561"/>
              <a:ext cx="2570962" cy="21093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4500"/>
                </a:spcBef>
                <a:defRPr b="0" sz="4800">
                  <a:solidFill>
                    <a:srgbClr val="FFFFFF"/>
                  </a:solidFill>
                  <a:latin typeface="+mn-lt"/>
                  <a:ea typeface="+mn-ea"/>
                  <a:cs typeface="+mn-cs"/>
                  <a:sym typeface="Helvetica Neue"/>
                </a:defRPr>
              </a:pPr>
              <a:r>
                <a:t>Analyze</a:t>
              </a:r>
              <a:br/>
              <a:r>
                <a:rPr>
                  <a:latin typeface="PingFang TC Regular"/>
                  <a:ea typeface="PingFang TC Regular"/>
                  <a:cs typeface="PingFang TC Regular"/>
                  <a:sym typeface="PingFang TC Regular"/>
                </a:rPr>
                <a:t>分析</a:t>
              </a:r>
            </a:p>
          </p:txBody>
        </p:sp>
      </p:grpSp>
      <p:grpSp>
        <p:nvGrpSpPr>
          <p:cNvPr id="521" name="成组"/>
          <p:cNvGrpSpPr/>
          <p:nvPr/>
        </p:nvGrpSpPr>
        <p:grpSpPr>
          <a:xfrm>
            <a:off x="12229384" y="5016500"/>
            <a:ext cx="3288630" cy="4913764"/>
            <a:chOff x="0" y="0"/>
            <a:chExt cx="3288628" cy="4913763"/>
          </a:xfrm>
        </p:grpSpPr>
        <p:sp>
          <p:nvSpPr>
            <p:cNvPr id="519" name="圆角矩形"/>
            <p:cNvSpPr/>
            <p:nvPr/>
          </p:nvSpPr>
          <p:spPr>
            <a:xfrm>
              <a:off x="482061" y="0"/>
              <a:ext cx="2324506" cy="2324506"/>
            </a:xfrm>
            <a:prstGeom prst="roundRect">
              <a:avLst>
                <a:gd name="adj" fmla="val 15000"/>
              </a:avLst>
            </a:prstGeom>
            <a:blipFill rotWithShape="1">
              <a:blip r:embed="rId7"/>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20" name="Literal 文字表達"/>
            <p:cNvSpPr txBox="1"/>
            <p:nvPr/>
          </p:nvSpPr>
          <p:spPr>
            <a:xfrm>
              <a:off x="0" y="2884561"/>
              <a:ext cx="3288629" cy="20292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Literal</a:t>
              </a:r>
              <a:br/>
              <a:r>
                <a:rPr>
                  <a:latin typeface="PingFang TC Regular"/>
                  <a:ea typeface="PingFang TC Regular"/>
                  <a:cs typeface="PingFang TC Regular"/>
                  <a:sym typeface="PingFang TC Regular"/>
                </a:rPr>
                <a:t>文字表達</a:t>
              </a:r>
            </a:p>
          </p:txBody>
        </p:sp>
      </p:grpSp>
      <p:grpSp>
        <p:nvGrpSpPr>
          <p:cNvPr id="524" name="成组"/>
          <p:cNvGrpSpPr/>
          <p:nvPr/>
        </p:nvGrpSpPr>
        <p:grpSpPr>
          <a:xfrm>
            <a:off x="8855973" y="5016499"/>
            <a:ext cx="2570961" cy="4977191"/>
            <a:chOff x="0" y="0"/>
            <a:chExt cx="2570960" cy="4977189"/>
          </a:xfrm>
        </p:grpSpPr>
        <p:sp>
          <p:nvSpPr>
            <p:cNvPr id="522" name="圆角矩形"/>
            <p:cNvSpPr/>
            <p:nvPr/>
          </p:nvSpPr>
          <p:spPr>
            <a:xfrm>
              <a:off x="123227" y="0"/>
              <a:ext cx="2324506" cy="2324506"/>
            </a:xfrm>
            <a:prstGeom prst="roundRect">
              <a:avLst>
                <a:gd name="adj" fmla="val 15000"/>
              </a:avLst>
            </a:prstGeom>
            <a:blipFill rotWithShape="1">
              <a:blip r:embed="rId8"/>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23" name="Oral 口語表達"/>
            <p:cNvSpPr txBox="1"/>
            <p:nvPr/>
          </p:nvSpPr>
          <p:spPr>
            <a:xfrm>
              <a:off x="-1" y="2884561"/>
              <a:ext cx="2570962" cy="2092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Oral</a:t>
              </a:r>
              <a:br/>
              <a:r>
                <a:rPr>
                  <a:latin typeface="PingFang TC Regular"/>
                  <a:ea typeface="PingFang TC Regular"/>
                  <a:cs typeface="PingFang TC Regular"/>
                  <a:sym typeface="PingFang TC Regular"/>
                </a:rPr>
                <a:t>口語表達</a:t>
              </a:r>
            </a:p>
          </p:txBody>
        </p:sp>
      </p:grpSp>
      <p:sp>
        <p:nvSpPr>
          <p:cNvPr id="525" name="Preview 課前預習"/>
          <p:cNvSpPr txBox="1"/>
          <p:nvPr/>
        </p:nvSpPr>
        <p:spPr>
          <a:xfrm>
            <a:off x="4152900" y="70542"/>
            <a:ext cx="2286763" cy="1715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Preview</a:t>
            </a:r>
            <a:br/>
            <a:r>
              <a:t>課前預習</a:t>
            </a:r>
          </a:p>
        </p:txBody>
      </p:sp>
      <p:sp>
        <p:nvSpPr>
          <p:cNvPr id="526" name="Course 課堂教學"/>
          <p:cNvSpPr txBox="1"/>
          <p:nvPr/>
        </p:nvSpPr>
        <p:spPr>
          <a:xfrm>
            <a:off x="8516953" y="67069"/>
            <a:ext cx="2962198"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Course</a:t>
            </a:r>
            <a:br/>
            <a:r>
              <a:t>課堂教學</a:t>
            </a:r>
          </a:p>
        </p:txBody>
      </p:sp>
      <p:sp>
        <p:nvSpPr>
          <p:cNvPr id="527" name="First draft 整理初稿"/>
          <p:cNvSpPr txBox="1"/>
          <p:nvPr/>
        </p:nvSpPr>
        <p:spPr>
          <a:xfrm>
            <a:off x="13601786" y="67069"/>
            <a:ext cx="2700295"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First draft</a:t>
            </a:r>
            <a:br/>
            <a:r>
              <a:t>整理初稿</a:t>
            </a:r>
          </a:p>
        </p:txBody>
      </p:sp>
      <p:sp>
        <p:nvSpPr>
          <p:cNvPr id="528" name="Result 結果呈現"/>
          <p:cNvSpPr txBox="1"/>
          <p:nvPr/>
        </p:nvSpPr>
        <p:spPr>
          <a:xfrm>
            <a:off x="17821468" y="67069"/>
            <a:ext cx="3058230"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Result</a:t>
            </a:r>
            <a:br/>
            <a:r>
              <a:t>結果呈現</a:t>
            </a:r>
          </a:p>
        </p:txBody>
      </p:sp>
      <p:sp>
        <p:nvSpPr>
          <p:cNvPr id="529" name="Polish 潤色…"/>
          <p:cNvSpPr txBox="1"/>
          <p:nvPr/>
        </p:nvSpPr>
        <p:spPr>
          <a:xfrm>
            <a:off x="15010152" y="4658814"/>
            <a:ext cx="8680861" cy="5668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5900"/>
              </a:spcBef>
              <a:defRPr b="0" sz="5200">
                <a:solidFill>
                  <a:srgbClr val="FFFFFF"/>
                </a:solidFill>
              </a:defRPr>
            </a:pPr>
            <a:r>
              <a:t>Polish</a:t>
            </a:r>
            <a:br/>
            <a:r>
              <a:t>潤色</a:t>
            </a:r>
          </a:p>
          <a:p>
            <a:pPr algn="l">
              <a:spcBef>
                <a:spcPts val="5900"/>
              </a:spcBef>
              <a:defRPr b="0" sz="5200">
                <a:solidFill>
                  <a:srgbClr val="FFFFFF"/>
                </a:solidFill>
              </a:defRPr>
            </a:pPr>
            <a:r>
              <a:t>Proof Read</a:t>
            </a:r>
            <a:br/>
            <a:r>
              <a:t>審核校對</a:t>
            </a: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526"/>
                                        </p:tgtEl>
                                        <p:attrNameLst>
                                          <p:attrName>style.opacity</p:attrName>
                                        </p:attrNameLst>
                                      </p:cBhvr>
                                      <p:to>
                                        <p:strVal val="0.40"/>
                                      </p:to>
                                    </p:set>
                                    <p:animEffect filter="image" prLst="opacity: 0.40; ">
                                      <p:cBhvr>
                                        <p:cTn id="7" dur="indefinite" fill="hold"/>
                                        <p:tgtEl>
                                          <p:spTgt spid="526"/>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527"/>
                                        </p:tgtEl>
                                        <p:attrNameLst>
                                          <p:attrName>style.opacity</p:attrName>
                                        </p:attrNameLst>
                                      </p:cBhvr>
                                      <p:to>
                                        <p:strVal val="1.00"/>
                                      </p:to>
                                    </p:set>
                                    <p:animEffect filter="image" prLst="opacity: 1.00; ">
                                      <p:cBhvr>
                                        <p:cTn id="11" dur="indefinite" fill="hold"/>
                                        <p:tgtEl>
                                          <p:spTgt spid="527"/>
                                        </p:tgtEl>
                                      </p:cBhvr>
                                    </p:animEffect>
                                  </p:childTnLst>
                                </p:cTn>
                              </p:par>
                            </p:childTnLst>
                          </p:cTn>
                        </p:par>
                        <p:par>
                          <p:cTn id="12" fill="hold">
                            <p:stCondLst>
                              <p:cond delay="600"/>
                            </p:stCondLst>
                            <p:childTnLst>
                              <p:par>
                                <p:cTn id="13" presetClass="entr" nodeType="afterEffect" presetSubtype="8" presetID="7" grpId="3" fill="hold">
                                  <p:stCondLst>
                                    <p:cond delay="0"/>
                                  </p:stCondLst>
                                  <p:iterate type="el" backwards="0">
                                    <p:tmAbs val="0"/>
                                  </p:iterate>
                                  <p:childTnLst>
                                    <p:set>
                                      <p:cBhvr>
                                        <p:cTn id="14" fill="hold"/>
                                        <p:tgtEl>
                                          <p:spTgt spid="518"/>
                                        </p:tgtEl>
                                        <p:attrNameLst>
                                          <p:attrName>style.visibility</p:attrName>
                                        </p:attrNameLst>
                                      </p:cBhvr>
                                      <p:to>
                                        <p:strVal val="visible"/>
                                      </p:to>
                                    </p:set>
                                    <p:anim calcmode="lin" valueType="num">
                                      <p:cBhvr>
                                        <p:cTn id="15" dur="1500" fill="hold"/>
                                        <p:tgtEl>
                                          <p:spTgt spid="518"/>
                                        </p:tgtEl>
                                        <p:attrNameLst>
                                          <p:attrName>ppt_x</p:attrName>
                                        </p:attrNameLst>
                                      </p:cBhvr>
                                      <p:tavLst>
                                        <p:tav tm="0">
                                          <p:val>
                                            <p:strVal val="0-#ppt_w/2"/>
                                          </p:val>
                                        </p:tav>
                                        <p:tav tm="100000">
                                          <p:val>
                                            <p:strVal val="#ppt_x"/>
                                          </p:val>
                                        </p:tav>
                                      </p:tavLst>
                                    </p:anim>
                                    <p:anim calcmode="lin" valueType="num">
                                      <p:cBhvr>
                                        <p:cTn id="16" dur="1500" fill="hold"/>
                                        <p:tgtEl>
                                          <p:spTgt spid="518"/>
                                        </p:tgtEl>
                                        <p:attrNameLst>
                                          <p:attrName>ppt_y</p:attrName>
                                        </p:attrNameLst>
                                      </p:cBhvr>
                                      <p:tavLst>
                                        <p:tav tm="0">
                                          <p:val>
                                            <p:strVal val="#ppt_y"/>
                                          </p:val>
                                        </p:tav>
                                        <p:tav tm="100000">
                                          <p:val>
                                            <p:strVal val="#ppt_y"/>
                                          </p:val>
                                        </p:tav>
                                      </p:tavLst>
                                    </p:anim>
                                  </p:childTnLst>
                                </p:cTn>
                              </p:par>
                            </p:childTnLst>
                          </p:cTn>
                        </p:par>
                        <p:par>
                          <p:cTn id="17" fill="hold">
                            <p:stCondLst>
                              <p:cond delay="2100"/>
                            </p:stCondLst>
                            <p:childTnLst>
                              <p:par>
                                <p:cTn id="18" presetClass="entr" nodeType="afterEffect" presetSubtype="1" presetID="7" grpId="4" fill="hold">
                                  <p:stCondLst>
                                    <p:cond delay="0"/>
                                  </p:stCondLst>
                                  <p:iterate type="el" backwards="0">
                                    <p:tmAbs val="0"/>
                                  </p:iterate>
                                  <p:childTnLst>
                                    <p:set>
                                      <p:cBhvr>
                                        <p:cTn id="19" fill="hold"/>
                                        <p:tgtEl>
                                          <p:spTgt spid="509"/>
                                        </p:tgtEl>
                                        <p:attrNameLst>
                                          <p:attrName>style.visibility</p:attrName>
                                        </p:attrNameLst>
                                      </p:cBhvr>
                                      <p:to>
                                        <p:strVal val="visible"/>
                                      </p:to>
                                    </p:set>
                                    <p:anim calcmode="lin" valueType="num">
                                      <p:cBhvr>
                                        <p:cTn id="20" dur="1500" fill="hold"/>
                                        <p:tgtEl>
                                          <p:spTgt spid="509"/>
                                        </p:tgtEl>
                                        <p:attrNameLst>
                                          <p:attrName>ppt_x</p:attrName>
                                        </p:attrNameLst>
                                      </p:cBhvr>
                                      <p:tavLst>
                                        <p:tav tm="0">
                                          <p:val>
                                            <p:strVal val="#ppt_x"/>
                                          </p:val>
                                        </p:tav>
                                        <p:tav tm="100000">
                                          <p:val>
                                            <p:strVal val="#ppt_x"/>
                                          </p:val>
                                        </p:tav>
                                      </p:tavLst>
                                    </p:anim>
                                    <p:anim calcmode="lin" valueType="num">
                                      <p:cBhvr>
                                        <p:cTn id="21" dur="1500" fill="hold"/>
                                        <p:tgtEl>
                                          <p:spTgt spid="509"/>
                                        </p:tgtEl>
                                        <p:attrNameLst>
                                          <p:attrName>ppt_y</p:attrName>
                                        </p:attrNameLst>
                                      </p:cBhvr>
                                      <p:tavLst>
                                        <p:tav tm="0">
                                          <p:val>
                                            <p:strVal val="0-#ppt_h/2"/>
                                          </p:val>
                                        </p:tav>
                                        <p:tav tm="100000">
                                          <p:val>
                                            <p:strVal val="#ppt_y"/>
                                          </p:val>
                                        </p:tav>
                                      </p:tavLst>
                                    </p:anim>
                                  </p:childTnLst>
                                </p:cTn>
                              </p:par>
                            </p:childTnLst>
                          </p:cTn>
                        </p:par>
                        <p:par>
                          <p:cTn id="22" fill="hold">
                            <p:stCondLst>
                              <p:cond delay="3600"/>
                            </p:stCondLst>
                            <p:childTnLst>
                              <p:par>
                                <p:cTn id="23" presetClass="entr" nodeType="afterEffect" presetSubtype="1" presetID="7" grpId="5" fill="hold">
                                  <p:stCondLst>
                                    <p:cond delay="0"/>
                                  </p:stCondLst>
                                  <p:iterate type="el" backwards="0">
                                    <p:tmAbs val="0"/>
                                  </p:iterate>
                                  <p:childTnLst>
                                    <p:set>
                                      <p:cBhvr>
                                        <p:cTn id="24" fill="hold"/>
                                        <p:tgtEl>
                                          <p:spTgt spid="524"/>
                                        </p:tgtEl>
                                        <p:attrNameLst>
                                          <p:attrName>style.visibility</p:attrName>
                                        </p:attrNameLst>
                                      </p:cBhvr>
                                      <p:to>
                                        <p:strVal val="visible"/>
                                      </p:to>
                                    </p:set>
                                    <p:anim calcmode="lin" valueType="num">
                                      <p:cBhvr>
                                        <p:cTn id="25" dur="1500" fill="hold"/>
                                        <p:tgtEl>
                                          <p:spTgt spid="524"/>
                                        </p:tgtEl>
                                        <p:attrNameLst>
                                          <p:attrName>ppt_x</p:attrName>
                                        </p:attrNameLst>
                                      </p:cBhvr>
                                      <p:tavLst>
                                        <p:tav tm="0">
                                          <p:val>
                                            <p:strVal val="#ppt_x"/>
                                          </p:val>
                                        </p:tav>
                                        <p:tav tm="100000">
                                          <p:val>
                                            <p:strVal val="#ppt_x"/>
                                          </p:val>
                                        </p:tav>
                                      </p:tavLst>
                                    </p:anim>
                                    <p:anim calcmode="lin" valueType="num">
                                      <p:cBhvr>
                                        <p:cTn id="26" dur="1500" fill="hold"/>
                                        <p:tgtEl>
                                          <p:spTgt spid="524"/>
                                        </p:tgtEl>
                                        <p:attrNameLst>
                                          <p:attrName>ppt_y</p:attrName>
                                        </p:attrNameLst>
                                      </p:cBhvr>
                                      <p:tavLst>
                                        <p:tav tm="0">
                                          <p:val>
                                            <p:strVal val="0-#ppt_h/2"/>
                                          </p:val>
                                        </p:tav>
                                        <p:tav tm="100000">
                                          <p:val>
                                            <p:strVal val="#ppt_y"/>
                                          </p:val>
                                        </p:tav>
                                      </p:tavLst>
                                    </p:anim>
                                  </p:childTnLst>
                                </p:cTn>
                              </p:par>
                            </p:childTnLst>
                          </p:cTn>
                        </p:par>
                        <p:par>
                          <p:cTn id="27" fill="hold">
                            <p:stCondLst>
                              <p:cond delay="5100"/>
                            </p:stCondLst>
                            <p:childTnLst>
                              <p:par>
                                <p:cTn id="28" presetClass="entr" nodeType="afterEffect" presetSubtype="1" presetID="7" grpId="6" fill="hold">
                                  <p:stCondLst>
                                    <p:cond delay="0"/>
                                  </p:stCondLst>
                                  <p:iterate type="el" backwards="0">
                                    <p:tmAbs val="0"/>
                                  </p:iterate>
                                  <p:childTnLst>
                                    <p:set>
                                      <p:cBhvr>
                                        <p:cTn id="29" fill="hold"/>
                                        <p:tgtEl>
                                          <p:spTgt spid="521"/>
                                        </p:tgtEl>
                                        <p:attrNameLst>
                                          <p:attrName>style.visibility</p:attrName>
                                        </p:attrNameLst>
                                      </p:cBhvr>
                                      <p:to>
                                        <p:strVal val="visible"/>
                                      </p:to>
                                    </p:set>
                                    <p:anim calcmode="lin" valueType="num">
                                      <p:cBhvr>
                                        <p:cTn id="30" dur="1500" fill="hold"/>
                                        <p:tgtEl>
                                          <p:spTgt spid="521"/>
                                        </p:tgtEl>
                                        <p:attrNameLst>
                                          <p:attrName>ppt_x</p:attrName>
                                        </p:attrNameLst>
                                      </p:cBhvr>
                                      <p:tavLst>
                                        <p:tav tm="0">
                                          <p:val>
                                            <p:strVal val="#ppt_x"/>
                                          </p:val>
                                        </p:tav>
                                        <p:tav tm="100000">
                                          <p:val>
                                            <p:strVal val="#ppt_x"/>
                                          </p:val>
                                        </p:tav>
                                      </p:tavLst>
                                    </p:anim>
                                    <p:anim calcmode="lin" valueType="num">
                                      <p:cBhvr>
                                        <p:cTn id="31" dur="1500" fill="hold"/>
                                        <p:tgtEl>
                                          <p:spTgt spid="521"/>
                                        </p:tgtEl>
                                        <p:attrNameLst>
                                          <p:attrName>ppt_y</p:attrName>
                                        </p:attrNameLst>
                                      </p:cBhvr>
                                      <p:tavLst>
                                        <p:tav tm="0">
                                          <p:val>
                                            <p:strVal val="0-#ppt_h/2"/>
                                          </p:val>
                                        </p:tav>
                                        <p:tav tm="100000">
                                          <p:val>
                                            <p:strVal val="#ppt_y"/>
                                          </p:val>
                                        </p:tav>
                                      </p:tavLst>
                                    </p:anim>
                                  </p:childTnLst>
                                </p:cTn>
                              </p:par>
                            </p:childTnLst>
                          </p:cTn>
                        </p:par>
                        <p:par>
                          <p:cTn id="32" fill="hold">
                            <p:stCondLst>
                              <p:cond delay="6600"/>
                            </p:stCondLst>
                            <p:childTnLst>
                              <p:par>
                                <p:cTn id="33" presetClass="entr" nodeType="afterEffect" presetSubtype="2" presetID="7" grpId="7" fill="hold">
                                  <p:stCondLst>
                                    <p:cond delay="0"/>
                                  </p:stCondLst>
                                  <p:iterate type="el" backwards="0">
                                    <p:tmAbs val="0"/>
                                  </p:iterate>
                                  <p:childTnLst>
                                    <p:set>
                                      <p:cBhvr>
                                        <p:cTn id="34" fill="hold"/>
                                        <p:tgtEl>
                                          <p:spTgt spid="512"/>
                                        </p:tgtEl>
                                        <p:attrNameLst>
                                          <p:attrName>style.visibility</p:attrName>
                                        </p:attrNameLst>
                                      </p:cBhvr>
                                      <p:to>
                                        <p:strVal val="visible"/>
                                      </p:to>
                                    </p:set>
                                    <p:anim calcmode="lin" valueType="num">
                                      <p:cBhvr>
                                        <p:cTn id="35" dur="1500" fill="hold"/>
                                        <p:tgtEl>
                                          <p:spTgt spid="512"/>
                                        </p:tgtEl>
                                        <p:attrNameLst>
                                          <p:attrName>ppt_x</p:attrName>
                                        </p:attrNameLst>
                                      </p:cBhvr>
                                      <p:tavLst>
                                        <p:tav tm="0">
                                          <p:val>
                                            <p:strVal val="1+#ppt_w/2"/>
                                          </p:val>
                                        </p:tav>
                                        <p:tav tm="100000">
                                          <p:val>
                                            <p:strVal val="#ppt_x"/>
                                          </p:val>
                                        </p:tav>
                                      </p:tavLst>
                                    </p:anim>
                                    <p:anim calcmode="lin" valueType="num">
                                      <p:cBhvr>
                                        <p:cTn id="36" dur="1500" fill="hold"/>
                                        <p:tgtEl>
                                          <p:spTgt spid="512"/>
                                        </p:tgtEl>
                                        <p:attrNameLst>
                                          <p:attrName>ppt_y</p:attrName>
                                        </p:attrNameLst>
                                      </p:cBhvr>
                                      <p:tavLst>
                                        <p:tav tm="0">
                                          <p:val>
                                            <p:strVal val="#ppt_y"/>
                                          </p:val>
                                        </p:tav>
                                        <p:tav tm="100000">
                                          <p:val>
                                            <p:strVal val="#ppt_y"/>
                                          </p:val>
                                        </p:tav>
                                      </p:tavLst>
                                    </p:anim>
                                  </p:childTnLst>
                                </p:cTn>
                              </p:par>
                            </p:childTnLst>
                          </p:cTn>
                        </p:par>
                        <p:par>
                          <p:cTn id="37" fill="hold">
                            <p:stCondLst>
                              <p:cond delay="8100"/>
                            </p:stCondLst>
                            <p:childTnLst>
                              <p:par>
                                <p:cTn id="38" presetClass="entr" nodeType="afterEffect" presetSubtype="2" presetID="7" grpId="8" fill="hold">
                                  <p:stCondLst>
                                    <p:cond delay="0"/>
                                  </p:stCondLst>
                                  <p:iterate type="el" backwards="0">
                                    <p:tmAbs val="0"/>
                                  </p:iterate>
                                  <p:childTnLst>
                                    <p:set>
                                      <p:cBhvr>
                                        <p:cTn id="39" fill="hold"/>
                                        <p:tgtEl>
                                          <p:spTgt spid="515"/>
                                        </p:tgtEl>
                                        <p:attrNameLst>
                                          <p:attrName>style.visibility</p:attrName>
                                        </p:attrNameLst>
                                      </p:cBhvr>
                                      <p:to>
                                        <p:strVal val="visible"/>
                                      </p:to>
                                    </p:set>
                                    <p:anim calcmode="lin" valueType="num">
                                      <p:cBhvr>
                                        <p:cTn id="40" dur="1500" fill="hold"/>
                                        <p:tgtEl>
                                          <p:spTgt spid="515"/>
                                        </p:tgtEl>
                                        <p:attrNameLst>
                                          <p:attrName>ppt_x</p:attrName>
                                        </p:attrNameLst>
                                      </p:cBhvr>
                                      <p:tavLst>
                                        <p:tav tm="0">
                                          <p:val>
                                            <p:strVal val="1+#ppt_w/2"/>
                                          </p:val>
                                        </p:tav>
                                        <p:tav tm="100000">
                                          <p:val>
                                            <p:strVal val="#ppt_x"/>
                                          </p:val>
                                        </p:tav>
                                      </p:tavLst>
                                    </p:anim>
                                    <p:anim calcmode="lin" valueType="num">
                                      <p:cBhvr>
                                        <p:cTn id="41" dur="1500" fill="hold"/>
                                        <p:tgtEl>
                                          <p:spTgt spid="51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Class="exit" nodeType="clickEffect" presetSubtype="8" presetID="2" grpId="9" fill="hold">
                                  <p:stCondLst>
                                    <p:cond delay="0"/>
                                  </p:stCondLst>
                                  <p:iterate type="el" backwards="0">
                                    <p:tmAbs val="0"/>
                                  </p:iterate>
                                  <p:childTnLst>
                                    <p:anim calcmode="lin" valueType="num">
                                      <p:cBhvr>
                                        <p:cTn id="45" dur="600" fill="hold"/>
                                        <p:tgtEl>
                                          <p:spTgt spid="518"/>
                                        </p:tgtEl>
                                        <p:attrNameLst>
                                          <p:attrName>ppt_x</p:attrName>
                                        </p:attrNameLst>
                                      </p:cBhvr>
                                      <p:tavLst>
                                        <p:tav tm="0">
                                          <p:val>
                                            <p:strVal val="ppt_x"/>
                                          </p:val>
                                        </p:tav>
                                        <p:tav tm="100000">
                                          <p:val>
                                            <p:strVal val="0-ppt_w/2"/>
                                          </p:val>
                                        </p:tav>
                                      </p:tavLst>
                                    </p:anim>
                                    <p:anim calcmode="lin" valueType="num">
                                      <p:cBhvr>
                                        <p:cTn id="46" dur="600" fill="hold"/>
                                        <p:tgtEl>
                                          <p:spTgt spid="518"/>
                                        </p:tgtEl>
                                        <p:attrNameLst>
                                          <p:attrName>ppt_y</p:attrName>
                                        </p:attrNameLst>
                                      </p:cBhvr>
                                      <p:tavLst>
                                        <p:tav tm="0">
                                          <p:val>
                                            <p:strVal val="ppt_y"/>
                                          </p:val>
                                        </p:tav>
                                        <p:tav tm="100000">
                                          <p:val>
                                            <p:strVal val="ppt_y"/>
                                          </p:val>
                                        </p:tav>
                                      </p:tavLst>
                                    </p:anim>
                                    <p:set>
                                      <p:cBhvr>
                                        <p:cTn id="47" fill="hold">
                                          <p:stCondLst>
                                            <p:cond delay="599"/>
                                          </p:stCondLst>
                                        </p:cTn>
                                        <p:tgtEl>
                                          <p:spTgt spid="518"/>
                                        </p:tgtEl>
                                        <p:attrNameLst>
                                          <p:attrName>style.visibility</p:attrName>
                                        </p:attrNameLst>
                                      </p:cBhvr>
                                      <p:to>
                                        <p:strVal val="hidden"/>
                                      </p:to>
                                    </p:set>
                                  </p:childTnLst>
                                </p:cTn>
                              </p:par>
                            </p:childTnLst>
                          </p:cTn>
                        </p:par>
                        <p:par>
                          <p:cTn id="48" fill="hold">
                            <p:stCondLst>
                              <p:cond delay="600"/>
                            </p:stCondLst>
                            <p:childTnLst>
                              <p:par>
                                <p:cTn id="49" presetClass="exit" nodeType="afterEffect" presetSubtype="8" presetID="2" grpId="10" fill="hold">
                                  <p:stCondLst>
                                    <p:cond delay="0"/>
                                  </p:stCondLst>
                                  <p:iterate type="el" backwards="0">
                                    <p:tmAbs val="0"/>
                                  </p:iterate>
                                  <p:childTnLst>
                                    <p:anim calcmode="lin" valueType="num">
                                      <p:cBhvr>
                                        <p:cTn id="50" dur="600" fill="hold"/>
                                        <p:tgtEl>
                                          <p:spTgt spid="509"/>
                                        </p:tgtEl>
                                        <p:attrNameLst>
                                          <p:attrName>ppt_x</p:attrName>
                                        </p:attrNameLst>
                                      </p:cBhvr>
                                      <p:tavLst>
                                        <p:tav tm="0">
                                          <p:val>
                                            <p:strVal val="ppt_x"/>
                                          </p:val>
                                        </p:tav>
                                        <p:tav tm="100000">
                                          <p:val>
                                            <p:strVal val="0-ppt_w/2"/>
                                          </p:val>
                                        </p:tav>
                                      </p:tavLst>
                                    </p:anim>
                                    <p:anim calcmode="lin" valueType="num">
                                      <p:cBhvr>
                                        <p:cTn id="51" dur="600" fill="hold"/>
                                        <p:tgtEl>
                                          <p:spTgt spid="509"/>
                                        </p:tgtEl>
                                        <p:attrNameLst>
                                          <p:attrName>ppt_y</p:attrName>
                                        </p:attrNameLst>
                                      </p:cBhvr>
                                      <p:tavLst>
                                        <p:tav tm="0">
                                          <p:val>
                                            <p:strVal val="ppt_y"/>
                                          </p:val>
                                        </p:tav>
                                        <p:tav tm="100000">
                                          <p:val>
                                            <p:strVal val="ppt_y"/>
                                          </p:val>
                                        </p:tav>
                                      </p:tavLst>
                                    </p:anim>
                                    <p:set>
                                      <p:cBhvr>
                                        <p:cTn id="52" fill="hold">
                                          <p:stCondLst>
                                            <p:cond delay="599"/>
                                          </p:stCondLst>
                                        </p:cTn>
                                        <p:tgtEl>
                                          <p:spTgt spid="509"/>
                                        </p:tgtEl>
                                        <p:attrNameLst>
                                          <p:attrName>style.visibility</p:attrName>
                                        </p:attrNameLst>
                                      </p:cBhvr>
                                      <p:to>
                                        <p:strVal val="hidden"/>
                                      </p:to>
                                    </p:set>
                                  </p:childTnLst>
                                </p:cTn>
                              </p:par>
                            </p:childTnLst>
                          </p:cTn>
                        </p:par>
                        <p:par>
                          <p:cTn id="53" fill="hold">
                            <p:stCondLst>
                              <p:cond delay="1200"/>
                            </p:stCondLst>
                            <p:childTnLst>
                              <p:par>
                                <p:cTn id="54" presetClass="exit" nodeType="afterEffect" presetSubtype="8" presetID="2" grpId="11" fill="hold">
                                  <p:stCondLst>
                                    <p:cond delay="0"/>
                                  </p:stCondLst>
                                  <p:iterate type="el" backwards="0">
                                    <p:tmAbs val="0"/>
                                  </p:iterate>
                                  <p:childTnLst>
                                    <p:anim calcmode="lin" valueType="num">
                                      <p:cBhvr>
                                        <p:cTn id="55" dur="600" fill="hold"/>
                                        <p:tgtEl>
                                          <p:spTgt spid="524"/>
                                        </p:tgtEl>
                                        <p:attrNameLst>
                                          <p:attrName>ppt_x</p:attrName>
                                        </p:attrNameLst>
                                      </p:cBhvr>
                                      <p:tavLst>
                                        <p:tav tm="0">
                                          <p:val>
                                            <p:strVal val="ppt_x"/>
                                          </p:val>
                                        </p:tav>
                                        <p:tav tm="100000">
                                          <p:val>
                                            <p:strVal val="0-ppt_w/2"/>
                                          </p:val>
                                        </p:tav>
                                      </p:tavLst>
                                    </p:anim>
                                    <p:anim calcmode="lin" valueType="num">
                                      <p:cBhvr>
                                        <p:cTn id="56" dur="600" fill="hold"/>
                                        <p:tgtEl>
                                          <p:spTgt spid="524"/>
                                        </p:tgtEl>
                                        <p:attrNameLst>
                                          <p:attrName>ppt_y</p:attrName>
                                        </p:attrNameLst>
                                      </p:cBhvr>
                                      <p:tavLst>
                                        <p:tav tm="0">
                                          <p:val>
                                            <p:strVal val="ppt_y"/>
                                          </p:val>
                                        </p:tav>
                                        <p:tav tm="100000">
                                          <p:val>
                                            <p:strVal val="ppt_y"/>
                                          </p:val>
                                        </p:tav>
                                      </p:tavLst>
                                    </p:anim>
                                    <p:set>
                                      <p:cBhvr>
                                        <p:cTn id="57" fill="hold">
                                          <p:stCondLst>
                                            <p:cond delay="599"/>
                                          </p:stCondLst>
                                        </p:cTn>
                                        <p:tgtEl>
                                          <p:spTgt spid="524"/>
                                        </p:tgtEl>
                                        <p:attrNameLst>
                                          <p:attrName>style.visibility</p:attrName>
                                        </p:attrNameLst>
                                      </p:cBhvr>
                                      <p:to>
                                        <p:strVal val="hidden"/>
                                      </p:to>
                                    </p:set>
                                  </p:childTnLst>
                                </p:cTn>
                              </p:par>
                            </p:childTnLst>
                          </p:cTn>
                        </p:par>
                        <p:par>
                          <p:cTn id="58" fill="hold">
                            <p:stCondLst>
                              <p:cond delay="1800"/>
                            </p:stCondLst>
                            <p:childTnLst>
                              <p:par>
                                <p:cTn id="59" presetClass="exit" nodeType="afterEffect" presetSubtype="8" presetID="2" grpId="12" fill="hold">
                                  <p:stCondLst>
                                    <p:cond delay="0"/>
                                  </p:stCondLst>
                                  <p:iterate type="el" backwards="0">
                                    <p:tmAbs val="0"/>
                                  </p:iterate>
                                  <p:childTnLst>
                                    <p:anim calcmode="lin" valueType="num">
                                      <p:cBhvr>
                                        <p:cTn id="60" dur="600" fill="hold"/>
                                        <p:tgtEl>
                                          <p:spTgt spid="521"/>
                                        </p:tgtEl>
                                        <p:attrNameLst>
                                          <p:attrName>ppt_x</p:attrName>
                                        </p:attrNameLst>
                                      </p:cBhvr>
                                      <p:tavLst>
                                        <p:tav tm="0">
                                          <p:val>
                                            <p:strVal val="ppt_x"/>
                                          </p:val>
                                        </p:tav>
                                        <p:tav tm="100000">
                                          <p:val>
                                            <p:strVal val="0-ppt_w/2"/>
                                          </p:val>
                                        </p:tav>
                                      </p:tavLst>
                                    </p:anim>
                                    <p:anim calcmode="lin" valueType="num">
                                      <p:cBhvr>
                                        <p:cTn id="61" dur="600" fill="hold"/>
                                        <p:tgtEl>
                                          <p:spTgt spid="521"/>
                                        </p:tgtEl>
                                        <p:attrNameLst>
                                          <p:attrName>ppt_y</p:attrName>
                                        </p:attrNameLst>
                                      </p:cBhvr>
                                      <p:tavLst>
                                        <p:tav tm="0">
                                          <p:val>
                                            <p:strVal val="ppt_y"/>
                                          </p:val>
                                        </p:tav>
                                        <p:tav tm="100000">
                                          <p:val>
                                            <p:strVal val="ppt_y"/>
                                          </p:val>
                                        </p:tav>
                                      </p:tavLst>
                                    </p:anim>
                                    <p:set>
                                      <p:cBhvr>
                                        <p:cTn id="62" fill="hold">
                                          <p:stCondLst>
                                            <p:cond delay="599"/>
                                          </p:stCondLst>
                                        </p:cTn>
                                        <p:tgtEl>
                                          <p:spTgt spid="521"/>
                                        </p:tgtEl>
                                        <p:attrNameLst>
                                          <p:attrName>style.visibility</p:attrName>
                                        </p:attrNameLst>
                                      </p:cBhvr>
                                      <p:to>
                                        <p:strVal val="hidden"/>
                                      </p:to>
                                    </p:set>
                                  </p:childTnLst>
                                </p:cTn>
                              </p:par>
                            </p:childTnLst>
                          </p:cTn>
                        </p:par>
                        <p:par>
                          <p:cTn id="63" fill="hold">
                            <p:stCondLst>
                              <p:cond delay="0"/>
                            </p:stCondLst>
                            <p:childTnLst>
                              <p:par>
                                <p:cTn id="64" presetClass="path" nodeType="withEffect" presetSubtype="0" presetID="-1" grpId="13" accel="50000" decel="50000" fill="hold">
                                  <p:stCondLst>
                                    <p:cond delay="0"/>
                                  </p:stCondLst>
                                  <p:childTnLst>
                                    <p:animMotion path="M 0.000000 0.000000 L -0.493013 0.000000" origin="layout" pathEditMode="relative">
                                      <p:cBhvr>
                                        <p:cTn id="65" dur="1000" fill="hold"/>
                                        <p:tgtEl>
                                          <p:spTgt spid="512"/>
                                        </p:tgtEl>
                                        <p:attrNameLst>
                                          <p:attrName>ppt_x</p:attrName>
                                          <p:attrName>ppt_y</p:attrName>
                                        </p:attrNameLst>
                                      </p:cBhvr>
                                    </p:animMotion>
                                  </p:childTnLst>
                                </p:cTn>
                              </p:par>
                            </p:childTnLst>
                          </p:cTn>
                        </p:par>
                        <p:par>
                          <p:cTn id="66" fill="hold">
                            <p:stCondLst>
                              <p:cond delay="0"/>
                            </p:stCondLst>
                            <p:childTnLst>
                              <p:par>
                                <p:cTn id="67" presetClass="path" nodeType="withEffect" presetSubtype="0" presetID="-1" grpId="14" accel="50000" decel="50000" fill="hold">
                                  <p:stCondLst>
                                    <p:cond delay="0"/>
                                  </p:stCondLst>
                                  <p:childTnLst>
                                    <p:animMotion path="M 0.000000 0.000000 L -0.493014 0.000000" origin="layout" pathEditMode="relative">
                                      <p:cBhvr>
                                        <p:cTn id="68" dur="1000" fill="hold"/>
                                        <p:tgtEl>
                                          <p:spTgt spid="515"/>
                                        </p:tgtEl>
                                        <p:attrNameLst>
                                          <p:attrName>ppt_x</p:attrName>
                                          <p:attrName>ppt_y</p:attrName>
                                        </p:attrNameLst>
                                      </p:cBhvr>
                                    </p:animMotion>
                                  </p:childTnLst>
                                </p:cTn>
                              </p:par>
                            </p:childTnLst>
                          </p:cTn>
                        </p:par>
                        <p:par>
                          <p:cTn id="69" fill="hold">
                            <p:stCondLst>
                              <p:cond delay="1000"/>
                            </p:stCondLst>
                            <p:childTnLst>
                              <p:par>
                                <p:cTn id="70" presetClass="entr" nodeType="afterEffect" presetSubtype="8" presetID="2" grpId="15" fill="hold">
                                  <p:stCondLst>
                                    <p:cond delay="0"/>
                                  </p:stCondLst>
                                  <p:iterate type="el" backwards="0">
                                    <p:tmAbs val="0"/>
                                  </p:iterate>
                                  <p:childTnLst>
                                    <p:set>
                                      <p:cBhvr>
                                        <p:cTn id="71" fill="hold"/>
                                        <p:tgtEl>
                                          <p:spTgt spid="529">
                                            <p:bg/>
                                          </p:spTgt>
                                        </p:tgtEl>
                                        <p:attrNameLst>
                                          <p:attrName>style.visibility</p:attrName>
                                        </p:attrNameLst>
                                      </p:cBhvr>
                                      <p:to>
                                        <p:strVal val="visible"/>
                                      </p:to>
                                    </p:set>
                                    <p:anim calcmode="lin" valueType="num">
                                      <p:cBhvr>
                                        <p:cTn id="72" dur="1000" fill="hold"/>
                                        <p:tgtEl>
                                          <p:spTgt spid="529">
                                            <p:bg/>
                                          </p:spTgt>
                                        </p:tgtEl>
                                        <p:attrNameLst>
                                          <p:attrName>ppt_x</p:attrName>
                                        </p:attrNameLst>
                                      </p:cBhvr>
                                      <p:tavLst>
                                        <p:tav tm="0">
                                          <p:val>
                                            <p:strVal val="0-#ppt_w/2"/>
                                          </p:val>
                                        </p:tav>
                                        <p:tav tm="100000">
                                          <p:val>
                                            <p:strVal val="#ppt_x"/>
                                          </p:val>
                                        </p:tav>
                                      </p:tavLst>
                                    </p:anim>
                                    <p:anim calcmode="lin" valueType="num">
                                      <p:cBhvr>
                                        <p:cTn id="73" dur="1000" fill="hold"/>
                                        <p:tgtEl>
                                          <p:spTgt spid="529">
                                            <p:bg/>
                                          </p:spTgt>
                                        </p:tgtEl>
                                        <p:attrNameLst>
                                          <p:attrName>ppt_y</p:attrName>
                                        </p:attrNameLst>
                                      </p:cBhvr>
                                      <p:tavLst>
                                        <p:tav tm="0">
                                          <p:val>
                                            <p:strVal val="#ppt_y"/>
                                          </p:val>
                                        </p:tav>
                                        <p:tav tm="100000">
                                          <p:val>
                                            <p:strVal val="#ppt_y"/>
                                          </p:val>
                                        </p:tav>
                                      </p:tavLst>
                                    </p:anim>
                                  </p:childTnLst>
                                </p:cTn>
                              </p:par>
                              <p:par>
                                <p:cTn id="74" presetClass="entr" nodeType="withEffect" presetSubtype="8" presetID="2" grpId="15" fill="hold">
                                  <p:stCondLst>
                                    <p:cond delay="0"/>
                                  </p:stCondLst>
                                  <p:iterate type="el" backwards="0">
                                    <p:tmAbs val="0"/>
                                  </p:iterate>
                                  <p:childTnLst>
                                    <p:set>
                                      <p:cBhvr>
                                        <p:cTn id="75" fill="hold"/>
                                        <p:tgtEl>
                                          <p:spTgt spid="529">
                                            <p:txEl>
                                              <p:pRg st="0" end="0"/>
                                            </p:txEl>
                                          </p:spTgt>
                                        </p:tgtEl>
                                        <p:attrNameLst>
                                          <p:attrName>style.visibility</p:attrName>
                                        </p:attrNameLst>
                                      </p:cBhvr>
                                      <p:to>
                                        <p:strVal val="visible"/>
                                      </p:to>
                                    </p:set>
                                    <p:anim calcmode="lin" valueType="num">
                                      <p:cBhvr>
                                        <p:cTn id="76" dur="1000" fill="hold"/>
                                        <p:tgtEl>
                                          <p:spTgt spid="529">
                                            <p:txEl>
                                              <p:pRg st="0" end="0"/>
                                            </p:txEl>
                                          </p:spTgt>
                                        </p:tgtEl>
                                        <p:attrNameLst>
                                          <p:attrName>ppt_x</p:attrName>
                                        </p:attrNameLst>
                                      </p:cBhvr>
                                      <p:tavLst>
                                        <p:tav tm="0">
                                          <p:val>
                                            <p:strVal val="0-#ppt_w/2"/>
                                          </p:val>
                                        </p:tav>
                                        <p:tav tm="100000">
                                          <p:val>
                                            <p:strVal val="#ppt_x"/>
                                          </p:val>
                                        </p:tav>
                                      </p:tavLst>
                                    </p:anim>
                                    <p:anim calcmode="lin" valueType="num">
                                      <p:cBhvr>
                                        <p:cTn id="77" dur="1000" fill="hold"/>
                                        <p:tgtEl>
                                          <p:spTgt spid="5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2000"/>
                            </p:stCondLst>
                            <p:childTnLst>
                              <p:par>
                                <p:cTn id="79" presetClass="entr" nodeType="afterEffect" presetSubtype="8" presetID="2" grpId="15" fill="hold">
                                  <p:stCondLst>
                                    <p:cond delay="0"/>
                                  </p:stCondLst>
                                  <p:iterate type="el" backwards="0">
                                    <p:tmAbs val="0"/>
                                  </p:iterate>
                                  <p:childTnLst>
                                    <p:set>
                                      <p:cBhvr>
                                        <p:cTn id="80" fill="hold"/>
                                        <p:tgtEl>
                                          <p:spTgt spid="529">
                                            <p:txEl>
                                              <p:pRg st="1" end="1"/>
                                            </p:txEl>
                                          </p:spTgt>
                                        </p:tgtEl>
                                        <p:attrNameLst>
                                          <p:attrName>style.visibility</p:attrName>
                                        </p:attrNameLst>
                                      </p:cBhvr>
                                      <p:to>
                                        <p:strVal val="visible"/>
                                      </p:to>
                                    </p:set>
                                    <p:anim calcmode="lin" valueType="num">
                                      <p:cBhvr>
                                        <p:cTn id="81" dur="1000" fill="hold"/>
                                        <p:tgtEl>
                                          <p:spTgt spid="529">
                                            <p:txEl>
                                              <p:pRg st="1" end="1"/>
                                            </p:txEl>
                                          </p:spTgt>
                                        </p:tgtEl>
                                        <p:attrNameLst>
                                          <p:attrName>ppt_x</p:attrName>
                                        </p:attrNameLst>
                                      </p:cBhvr>
                                      <p:tavLst>
                                        <p:tav tm="0">
                                          <p:val>
                                            <p:strVal val="0-#ppt_w/2"/>
                                          </p:val>
                                        </p:tav>
                                        <p:tav tm="100000">
                                          <p:val>
                                            <p:strVal val="#ppt_x"/>
                                          </p:val>
                                        </p:tav>
                                      </p:tavLst>
                                    </p:anim>
                                    <p:anim calcmode="lin" valueType="num">
                                      <p:cBhvr>
                                        <p:cTn id="82" dur="1000" fill="hold"/>
                                        <p:tgtEl>
                                          <p:spTgt spid="5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Class="exit" nodeType="clickEffect" presetSubtype="1" presetID="2" grpId="16" fill="hold">
                                  <p:stCondLst>
                                    <p:cond delay="0"/>
                                  </p:stCondLst>
                                  <p:iterate type="el" backwards="0">
                                    <p:tmAbs val="0"/>
                                  </p:iterate>
                                  <p:childTnLst>
                                    <p:anim calcmode="lin" valueType="num">
                                      <p:cBhvr>
                                        <p:cTn id="86" dur="600" fill="hold"/>
                                        <p:tgtEl>
                                          <p:spTgt spid="512"/>
                                        </p:tgtEl>
                                        <p:attrNameLst>
                                          <p:attrName>ppt_x</p:attrName>
                                        </p:attrNameLst>
                                      </p:cBhvr>
                                      <p:tavLst>
                                        <p:tav tm="0">
                                          <p:val>
                                            <p:strVal val="ppt_x"/>
                                          </p:val>
                                        </p:tav>
                                        <p:tav tm="100000">
                                          <p:val>
                                            <p:strVal val="ppt_x"/>
                                          </p:val>
                                        </p:tav>
                                      </p:tavLst>
                                    </p:anim>
                                    <p:anim calcmode="lin" valueType="num">
                                      <p:cBhvr>
                                        <p:cTn id="87" dur="600" fill="hold"/>
                                        <p:tgtEl>
                                          <p:spTgt spid="512"/>
                                        </p:tgtEl>
                                        <p:attrNameLst>
                                          <p:attrName>ppt_y</p:attrName>
                                        </p:attrNameLst>
                                      </p:cBhvr>
                                      <p:tavLst>
                                        <p:tav tm="0">
                                          <p:val>
                                            <p:strVal val="ppt_y"/>
                                          </p:val>
                                        </p:tav>
                                        <p:tav tm="100000">
                                          <p:val>
                                            <p:strVal val="0-ppt_h/2"/>
                                          </p:val>
                                        </p:tav>
                                      </p:tavLst>
                                    </p:anim>
                                    <p:set>
                                      <p:cBhvr>
                                        <p:cTn id="88" fill="hold">
                                          <p:stCondLst>
                                            <p:cond delay="599"/>
                                          </p:stCondLst>
                                        </p:cTn>
                                        <p:tgtEl>
                                          <p:spTgt spid="512"/>
                                        </p:tgtEl>
                                        <p:attrNameLst>
                                          <p:attrName>style.visibility</p:attrName>
                                        </p:attrNameLst>
                                      </p:cBhvr>
                                      <p:to>
                                        <p:strVal val="hidden"/>
                                      </p:to>
                                    </p:set>
                                  </p:childTnLst>
                                </p:cTn>
                              </p:par>
                            </p:childTnLst>
                          </p:cTn>
                        </p:par>
                        <p:par>
                          <p:cTn id="89" fill="hold">
                            <p:stCondLst>
                              <p:cond delay="600"/>
                            </p:stCondLst>
                            <p:childTnLst>
                              <p:par>
                                <p:cTn id="90" presetClass="exit" nodeType="afterEffect" presetSubtype="1" presetID="2" grpId="17" fill="hold">
                                  <p:stCondLst>
                                    <p:cond delay="0"/>
                                  </p:stCondLst>
                                  <p:iterate type="el" backwards="0">
                                    <p:tmAbs val="0"/>
                                  </p:iterate>
                                  <p:childTnLst>
                                    <p:anim calcmode="lin" valueType="num">
                                      <p:cBhvr>
                                        <p:cTn id="91" dur="600" fill="hold"/>
                                        <p:tgtEl>
                                          <p:spTgt spid="515"/>
                                        </p:tgtEl>
                                        <p:attrNameLst>
                                          <p:attrName>ppt_x</p:attrName>
                                        </p:attrNameLst>
                                      </p:cBhvr>
                                      <p:tavLst>
                                        <p:tav tm="0">
                                          <p:val>
                                            <p:strVal val="ppt_x"/>
                                          </p:val>
                                        </p:tav>
                                        <p:tav tm="100000">
                                          <p:val>
                                            <p:strVal val="ppt_x"/>
                                          </p:val>
                                        </p:tav>
                                      </p:tavLst>
                                    </p:anim>
                                    <p:anim calcmode="lin" valueType="num">
                                      <p:cBhvr>
                                        <p:cTn id="92" dur="600" fill="hold"/>
                                        <p:tgtEl>
                                          <p:spTgt spid="515"/>
                                        </p:tgtEl>
                                        <p:attrNameLst>
                                          <p:attrName>ppt_y</p:attrName>
                                        </p:attrNameLst>
                                      </p:cBhvr>
                                      <p:tavLst>
                                        <p:tav tm="0">
                                          <p:val>
                                            <p:strVal val="ppt_y"/>
                                          </p:val>
                                        </p:tav>
                                        <p:tav tm="100000">
                                          <p:val>
                                            <p:strVal val="0-ppt_h/2"/>
                                          </p:val>
                                        </p:tav>
                                      </p:tavLst>
                                    </p:anim>
                                    <p:set>
                                      <p:cBhvr>
                                        <p:cTn id="93" fill="hold">
                                          <p:stCondLst>
                                            <p:cond delay="599"/>
                                          </p:stCondLst>
                                        </p:cTn>
                                        <p:tgtEl>
                                          <p:spTgt spid="515"/>
                                        </p:tgtEl>
                                        <p:attrNameLst>
                                          <p:attrName>style.visibility</p:attrName>
                                        </p:attrNameLst>
                                      </p:cBhvr>
                                      <p:to>
                                        <p:strVal val="hidden"/>
                                      </p:to>
                                    </p:set>
                                  </p:childTnLst>
                                </p:cTn>
                              </p:par>
                            </p:childTnLst>
                          </p:cTn>
                        </p:par>
                        <p:par>
                          <p:cTn id="94" fill="hold">
                            <p:stCondLst>
                              <p:cond delay="1200"/>
                            </p:stCondLst>
                            <p:childTnLst>
                              <p:par>
                                <p:cTn id="95" presetClass="exit" nodeType="afterEffect" presetSubtype="1" presetID="2" grpId="18" fill="hold">
                                  <p:stCondLst>
                                    <p:cond delay="0"/>
                                  </p:stCondLst>
                                  <p:iterate type="el" backwards="0">
                                    <p:tmAbs val="0"/>
                                  </p:iterate>
                                  <p:childTnLst>
                                    <p:anim calcmode="lin" valueType="num">
                                      <p:cBhvr>
                                        <p:cTn id="96" dur="600" fill="hold"/>
                                        <p:tgtEl>
                                          <p:spTgt spid="529">
                                            <p:txEl>
                                              <p:pRg st="0" end="0"/>
                                            </p:txEl>
                                          </p:spTgt>
                                        </p:tgtEl>
                                        <p:attrNameLst>
                                          <p:attrName>ppt_x</p:attrName>
                                        </p:attrNameLst>
                                      </p:cBhvr>
                                      <p:tavLst>
                                        <p:tav tm="0">
                                          <p:val>
                                            <p:strVal val="ppt_x"/>
                                          </p:val>
                                        </p:tav>
                                        <p:tav tm="100000">
                                          <p:val>
                                            <p:strVal val="ppt_x"/>
                                          </p:val>
                                        </p:tav>
                                      </p:tavLst>
                                    </p:anim>
                                    <p:anim calcmode="lin" valueType="num">
                                      <p:cBhvr>
                                        <p:cTn id="97" dur="600" fill="hold"/>
                                        <p:tgtEl>
                                          <p:spTgt spid="529">
                                            <p:txEl>
                                              <p:pRg st="0" end="0"/>
                                            </p:txEl>
                                          </p:spTgt>
                                        </p:tgtEl>
                                        <p:attrNameLst>
                                          <p:attrName>ppt_y</p:attrName>
                                        </p:attrNameLst>
                                      </p:cBhvr>
                                      <p:tavLst>
                                        <p:tav tm="0">
                                          <p:val>
                                            <p:strVal val="ppt_y"/>
                                          </p:val>
                                        </p:tav>
                                        <p:tav tm="100000">
                                          <p:val>
                                            <p:strVal val="0-ppt_h/2"/>
                                          </p:val>
                                        </p:tav>
                                      </p:tavLst>
                                    </p:anim>
                                    <p:set>
                                      <p:cBhvr>
                                        <p:cTn id="98" fill="hold">
                                          <p:stCondLst>
                                            <p:cond delay="599"/>
                                          </p:stCondLst>
                                        </p:cTn>
                                        <p:tgtEl>
                                          <p:spTgt spid="529">
                                            <p:txEl>
                                              <p:pRg st="0" end="0"/>
                                            </p:txEl>
                                          </p:spTgt>
                                        </p:tgtEl>
                                        <p:attrNameLst>
                                          <p:attrName>style.visibility</p:attrName>
                                        </p:attrNameLst>
                                      </p:cBhvr>
                                      <p:to>
                                        <p:strVal val="hidden"/>
                                      </p:to>
                                    </p:set>
                                  </p:childTnLst>
                                </p:cTn>
                              </p:par>
                              <p:par>
                                <p:cTn id="99" presetClass="exit" nodeType="withEffect" presetSubtype="1" presetID="2" grpId="18" fill="hold">
                                  <p:stCondLst>
                                    <p:cond delay="0"/>
                                  </p:stCondLst>
                                  <p:iterate type="el" backwards="0">
                                    <p:tmAbs val="0"/>
                                  </p:iterate>
                                  <p:childTnLst>
                                    <p:anim calcmode="lin" valueType="num">
                                      <p:cBhvr>
                                        <p:cTn id="100" dur="600" fill="hold"/>
                                        <p:tgtEl>
                                          <p:spTgt spid="529">
                                            <p:txEl>
                                              <p:pRg st="1" end="1"/>
                                            </p:txEl>
                                          </p:spTgt>
                                        </p:tgtEl>
                                        <p:attrNameLst>
                                          <p:attrName>ppt_x</p:attrName>
                                        </p:attrNameLst>
                                      </p:cBhvr>
                                      <p:tavLst>
                                        <p:tav tm="0">
                                          <p:val>
                                            <p:strVal val="ppt_x"/>
                                          </p:val>
                                        </p:tav>
                                        <p:tav tm="100000">
                                          <p:val>
                                            <p:strVal val="ppt_x"/>
                                          </p:val>
                                        </p:tav>
                                      </p:tavLst>
                                    </p:anim>
                                    <p:anim calcmode="lin" valueType="num">
                                      <p:cBhvr>
                                        <p:cTn id="101" dur="600" fill="hold"/>
                                        <p:tgtEl>
                                          <p:spTgt spid="529">
                                            <p:txEl>
                                              <p:pRg st="1" end="1"/>
                                            </p:txEl>
                                          </p:spTgt>
                                        </p:tgtEl>
                                        <p:attrNameLst>
                                          <p:attrName>ppt_y</p:attrName>
                                        </p:attrNameLst>
                                      </p:cBhvr>
                                      <p:tavLst>
                                        <p:tav tm="0">
                                          <p:val>
                                            <p:strVal val="ppt_y"/>
                                          </p:val>
                                        </p:tav>
                                        <p:tav tm="100000">
                                          <p:val>
                                            <p:strVal val="0-ppt_h/2"/>
                                          </p:val>
                                        </p:tav>
                                      </p:tavLst>
                                    </p:anim>
                                    <p:set>
                                      <p:cBhvr>
                                        <p:cTn id="102" fill="hold">
                                          <p:stCondLst>
                                            <p:cond delay="599"/>
                                          </p:stCondLst>
                                        </p:cTn>
                                        <p:tgtEl>
                                          <p:spTgt spid="529">
                                            <p:txEl>
                                              <p:pRg st="1" end="1"/>
                                            </p:txEl>
                                          </p:spTgt>
                                        </p:tgtEl>
                                        <p:attrNameLst>
                                          <p:attrName>style.visibility</p:attrName>
                                        </p:attrNameLst>
                                      </p:cBhvr>
                                      <p:to>
                                        <p:strVal val="hidden"/>
                                      </p:to>
                                    </p:set>
                                  </p:childTnLst>
                                </p:cTn>
                              </p:par>
                              <p:par>
                                <p:cTn id="103" presetClass="exit" nodeType="withEffect" presetSubtype="1" presetID="2" grpId="18" fill="hold">
                                  <p:stCondLst>
                                    <p:cond delay="0"/>
                                  </p:stCondLst>
                                  <p:iterate type="el" backwards="0">
                                    <p:tmAbs val="0"/>
                                  </p:iterate>
                                  <p:childTnLst>
                                    <p:anim calcmode="lin" valueType="num">
                                      <p:cBhvr>
                                        <p:cTn id="104" dur="600" fill="hold"/>
                                        <p:tgtEl>
                                          <p:spTgt spid="529">
                                            <p:bg/>
                                          </p:spTgt>
                                        </p:tgtEl>
                                        <p:attrNameLst>
                                          <p:attrName>ppt_x</p:attrName>
                                        </p:attrNameLst>
                                      </p:cBhvr>
                                      <p:tavLst>
                                        <p:tav tm="0">
                                          <p:val>
                                            <p:strVal val="ppt_x"/>
                                          </p:val>
                                        </p:tav>
                                        <p:tav tm="100000">
                                          <p:val>
                                            <p:strVal val="ppt_x"/>
                                          </p:val>
                                        </p:tav>
                                      </p:tavLst>
                                    </p:anim>
                                    <p:anim calcmode="lin" valueType="num">
                                      <p:cBhvr>
                                        <p:cTn id="105" dur="600" fill="hold"/>
                                        <p:tgtEl>
                                          <p:spTgt spid="529">
                                            <p:bg/>
                                          </p:spTgt>
                                        </p:tgtEl>
                                        <p:attrNameLst>
                                          <p:attrName>ppt_y</p:attrName>
                                        </p:attrNameLst>
                                      </p:cBhvr>
                                      <p:tavLst>
                                        <p:tav tm="0">
                                          <p:val>
                                            <p:strVal val="ppt_y"/>
                                          </p:val>
                                        </p:tav>
                                        <p:tav tm="100000">
                                          <p:val>
                                            <p:strVal val="0-ppt_h/2"/>
                                          </p:val>
                                        </p:tav>
                                      </p:tavLst>
                                    </p:anim>
                                    <p:set>
                                      <p:cBhvr>
                                        <p:cTn id="106" fill="hold">
                                          <p:stCondLst>
                                            <p:cond delay="599"/>
                                          </p:stCondLst>
                                        </p:cTn>
                                        <p:tgtEl>
                                          <p:spTgt spid="529">
                                            <p:bg/>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1" grpId="12"/>
      <p:bldP build="whole" bldLvl="1" animBg="1" rev="0" advAuto="0" spid="526" grpId="1"/>
      <p:bldP build="whole" bldLvl="1" animBg="1" rev="0" advAuto="0" spid="524" grpId="5"/>
      <p:bldP build="whole" bldLvl="1" animBg="1" rev="0" advAuto="0" spid="515" grpId="8"/>
      <p:bldP build="whole" bldLvl="1" animBg="1" rev="0" advAuto="0" spid="509" grpId="4"/>
      <p:bldP build="whole" bldLvl="1" animBg="1" rev="0" advAuto="0" spid="518" grpId="3"/>
      <p:bldP build="whole" bldLvl="1" animBg="1" rev="0" advAuto="0" spid="512" grpId="16"/>
      <p:bldP build="whole" bldLvl="1" animBg="1" rev="0" advAuto="0" spid="509" grpId="10"/>
      <p:bldP build="whole" bldLvl="1" animBg="1" rev="0" advAuto="0" spid="524" grpId="11"/>
      <p:bldP build="whole" bldLvl="1" animBg="1" rev="0" advAuto="0" spid="515" grpId="17"/>
      <p:bldP build="whole" bldLvl="1" animBg="1" rev="0" advAuto="0" spid="518" grpId="9"/>
      <p:bldP build="p" bldLvl="5" animBg="1" rev="0" advAuto="0" spid="529" grpId="15"/>
      <p:bldP build="whole" bldLvl="1" animBg="1" rev="0" advAuto="0" spid="512" grpId="7"/>
      <p:bldP build="p" bldLvl="5" animBg="1" rev="0" advAuto="0" spid="529" grpId="18"/>
      <p:bldP build="whole" bldLvl="1" animBg="1" rev="0" advAuto="0" spid="521" grpId="6"/>
      <p:bldP build="whole" bldLvl="1" animBg="1" rev="0" advAuto="0" spid="527"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35" name="成组"/>
          <p:cNvGrpSpPr/>
          <p:nvPr/>
        </p:nvGrpSpPr>
        <p:grpSpPr>
          <a:xfrm>
            <a:off x="4378121" y="5016500"/>
            <a:ext cx="4228718" cy="4820761"/>
            <a:chOff x="0" y="0"/>
            <a:chExt cx="4228717" cy="4820760"/>
          </a:xfrm>
        </p:grpSpPr>
        <p:sp>
          <p:nvSpPr>
            <p:cNvPr id="533" name="圆角矩形"/>
            <p:cNvSpPr/>
            <p:nvPr/>
          </p:nvSpPr>
          <p:spPr>
            <a:xfrm>
              <a:off x="952106" y="0"/>
              <a:ext cx="2324506" cy="2324506"/>
            </a:xfrm>
            <a:prstGeom prst="roundRect">
              <a:avLst>
                <a:gd name="adj" fmla="val 15000"/>
              </a:avLst>
            </a:prstGeom>
            <a:blipFill rotWithShape="1">
              <a:blip r:embed="rId3"/>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34" name="Comprehend 理解"/>
            <p:cNvSpPr txBox="1"/>
            <p:nvPr/>
          </p:nvSpPr>
          <p:spPr>
            <a:xfrm>
              <a:off x="0" y="2884561"/>
              <a:ext cx="4228718" cy="1936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rPr sz="5000"/>
                <a:t>Comprehend</a:t>
              </a:r>
              <a:br/>
              <a:r>
                <a:t>理解</a:t>
              </a:r>
            </a:p>
          </p:txBody>
        </p:sp>
      </p:grpSp>
      <p:grpSp>
        <p:nvGrpSpPr>
          <p:cNvPr id="538" name="成组"/>
          <p:cNvGrpSpPr/>
          <p:nvPr/>
        </p:nvGrpSpPr>
        <p:grpSpPr>
          <a:xfrm>
            <a:off x="16294100" y="5016500"/>
            <a:ext cx="2570962" cy="5019182"/>
            <a:chOff x="0" y="0"/>
            <a:chExt cx="2570960" cy="5019181"/>
          </a:xfrm>
        </p:grpSpPr>
        <p:sp>
          <p:nvSpPr>
            <p:cNvPr id="536" name="圆角矩形"/>
            <p:cNvSpPr/>
            <p:nvPr/>
          </p:nvSpPr>
          <p:spPr>
            <a:xfrm>
              <a:off x="123228" y="0"/>
              <a:ext cx="2324506" cy="2324506"/>
            </a:xfrm>
            <a:prstGeom prst="roundRect">
              <a:avLst>
                <a:gd name="adj" fmla="val 15000"/>
              </a:avLst>
            </a:prstGeom>
            <a:blipFill rotWithShape="1">
              <a:blip r:embed="rId4"/>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37" name="Polish 潤筆"/>
            <p:cNvSpPr txBox="1"/>
            <p:nvPr/>
          </p:nvSpPr>
          <p:spPr>
            <a:xfrm>
              <a:off x="0" y="2884561"/>
              <a:ext cx="2570962" cy="2134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Polish</a:t>
              </a:r>
              <a:br/>
              <a:r>
                <a:rPr>
                  <a:latin typeface="PingFang TC Regular"/>
                  <a:ea typeface="PingFang TC Regular"/>
                  <a:cs typeface="PingFang TC Regular"/>
                  <a:sym typeface="PingFang TC Regular"/>
                </a:rPr>
                <a:t>潤筆</a:t>
              </a:r>
            </a:p>
          </p:txBody>
        </p:sp>
      </p:grpSp>
      <p:grpSp>
        <p:nvGrpSpPr>
          <p:cNvPr id="541" name="成组"/>
          <p:cNvGrpSpPr/>
          <p:nvPr/>
        </p:nvGrpSpPr>
        <p:grpSpPr>
          <a:xfrm>
            <a:off x="19220503" y="5016499"/>
            <a:ext cx="4109556" cy="5012209"/>
            <a:chOff x="0" y="0"/>
            <a:chExt cx="4109554" cy="5012207"/>
          </a:xfrm>
        </p:grpSpPr>
        <p:sp>
          <p:nvSpPr>
            <p:cNvPr id="539" name="圆角矩形"/>
            <p:cNvSpPr/>
            <p:nvPr/>
          </p:nvSpPr>
          <p:spPr>
            <a:xfrm>
              <a:off x="892524" y="0"/>
              <a:ext cx="2324506" cy="2324506"/>
            </a:xfrm>
            <a:prstGeom prst="roundRect">
              <a:avLst>
                <a:gd name="adj" fmla="val 15000"/>
              </a:avLst>
            </a:prstGeom>
            <a:blipFill rotWithShape="1">
              <a:blip r:embed="rId5"/>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40" name="Proof Read 校對"/>
            <p:cNvSpPr txBox="1"/>
            <p:nvPr/>
          </p:nvSpPr>
          <p:spPr>
            <a:xfrm>
              <a:off x="0" y="2884561"/>
              <a:ext cx="4109555" cy="2127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Proof Read</a:t>
              </a:r>
              <a:br/>
              <a:r>
                <a:t>校對</a:t>
              </a:r>
            </a:p>
          </p:txBody>
        </p:sp>
      </p:grpSp>
      <p:grpSp>
        <p:nvGrpSpPr>
          <p:cNvPr id="544" name="成组"/>
          <p:cNvGrpSpPr/>
          <p:nvPr/>
        </p:nvGrpSpPr>
        <p:grpSpPr>
          <a:xfrm>
            <a:off x="1485901" y="5016499"/>
            <a:ext cx="2570962" cy="4993931"/>
            <a:chOff x="0" y="0"/>
            <a:chExt cx="2570960" cy="4993929"/>
          </a:xfrm>
        </p:grpSpPr>
        <p:sp>
          <p:nvSpPr>
            <p:cNvPr id="542" name="圆角矩形"/>
            <p:cNvSpPr/>
            <p:nvPr/>
          </p:nvSpPr>
          <p:spPr>
            <a:xfrm>
              <a:off x="123228" y="0"/>
              <a:ext cx="2324506" cy="2324506"/>
            </a:xfrm>
            <a:prstGeom prst="roundRect">
              <a:avLst>
                <a:gd name="adj" fmla="val 15000"/>
              </a:avLst>
            </a:prstGeom>
            <a:blipFill rotWithShape="1">
              <a:blip r:embed="rId6"/>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43" name="Analyze 分析"/>
            <p:cNvSpPr txBox="1"/>
            <p:nvPr/>
          </p:nvSpPr>
          <p:spPr>
            <a:xfrm>
              <a:off x="0" y="2884561"/>
              <a:ext cx="2570962" cy="21093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4500"/>
                </a:spcBef>
                <a:defRPr b="0" sz="4800">
                  <a:solidFill>
                    <a:srgbClr val="FFFFFF"/>
                  </a:solidFill>
                  <a:latin typeface="+mn-lt"/>
                  <a:ea typeface="+mn-ea"/>
                  <a:cs typeface="+mn-cs"/>
                  <a:sym typeface="Helvetica Neue"/>
                </a:defRPr>
              </a:pPr>
              <a:r>
                <a:t>Analyze</a:t>
              </a:r>
              <a:br/>
              <a:r>
                <a:rPr>
                  <a:latin typeface="PingFang TC Regular"/>
                  <a:ea typeface="PingFang TC Regular"/>
                  <a:cs typeface="PingFang TC Regular"/>
                  <a:sym typeface="PingFang TC Regular"/>
                </a:rPr>
                <a:t>分析</a:t>
              </a:r>
            </a:p>
          </p:txBody>
        </p:sp>
      </p:grpSp>
      <p:grpSp>
        <p:nvGrpSpPr>
          <p:cNvPr id="547" name="成组"/>
          <p:cNvGrpSpPr/>
          <p:nvPr/>
        </p:nvGrpSpPr>
        <p:grpSpPr>
          <a:xfrm>
            <a:off x="12229384" y="5016500"/>
            <a:ext cx="3288630" cy="4913764"/>
            <a:chOff x="0" y="0"/>
            <a:chExt cx="3288628" cy="4913763"/>
          </a:xfrm>
        </p:grpSpPr>
        <p:sp>
          <p:nvSpPr>
            <p:cNvPr id="545" name="圆角矩形"/>
            <p:cNvSpPr/>
            <p:nvPr/>
          </p:nvSpPr>
          <p:spPr>
            <a:xfrm>
              <a:off x="482061" y="0"/>
              <a:ext cx="2324506" cy="2324506"/>
            </a:xfrm>
            <a:prstGeom prst="roundRect">
              <a:avLst>
                <a:gd name="adj" fmla="val 15000"/>
              </a:avLst>
            </a:prstGeom>
            <a:blipFill rotWithShape="1">
              <a:blip r:embed="rId7"/>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46" name="Literal 文字表達"/>
            <p:cNvSpPr txBox="1"/>
            <p:nvPr/>
          </p:nvSpPr>
          <p:spPr>
            <a:xfrm>
              <a:off x="0" y="2884561"/>
              <a:ext cx="3288629" cy="20292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Literal</a:t>
              </a:r>
              <a:br/>
              <a:r>
                <a:rPr>
                  <a:latin typeface="PingFang TC Regular"/>
                  <a:ea typeface="PingFang TC Regular"/>
                  <a:cs typeface="PingFang TC Regular"/>
                  <a:sym typeface="PingFang TC Regular"/>
                </a:rPr>
                <a:t>文字表達</a:t>
              </a:r>
            </a:p>
          </p:txBody>
        </p:sp>
      </p:grpSp>
      <p:grpSp>
        <p:nvGrpSpPr>
          <p:cNvPr id="550" name="成组"/>
          <p:cNvGrpSpPr/>
          <p:nvPr/>
        </p:nvGrpSpPr>
        <p:grpSpPr>
          <a:xfrm>
            <a:off x="8855973" y="5016499"/>
            <a:ext cx="2570961" cy="4977191"/>
            <a:chOff x="0" y="0"/>
            <a:chExt cx="2570960" cy="4977189"/>
          </a:xfrm>
        </p:grpSpPr>
        <p:sp>
          <p:nvSpPr>
            <p:cNvPr id="548" name="圆角矩形"/>
            <p:cNvSpPr/>
            <p:nvPr/>
          </p:nvSpPr>
          <p:spPr>
            <a:xfrm>
              <a:off x="123227" y="0"/>
              <a:ext cx="2324506" cy="2324506"/>
            </a:xfrm>
            <a:prstGeom prst="roundRect">
              <a:avLst>
                <a:gd name="adj" fmla="val 15000"/>
              </a:avLst>
            </a:prstGeom>
            <a:blipFill rotWithShape="1">
              <a:blip r:embed="rId8"/>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49" name="Oral 口語表達"/>
            <p:cNvSpPr txBox="1"/>
            <p:nvPr/>
          </p:nvSpPr>
          <p:spPr>
            <a:xfrm>
              <a:off x="-1" y="2884561"/>
              <a:ext cx="2570962" cy="2092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t>Oral</a:t>
              </a:r>
              <a:br/>
              <a:r>
                <a:rPr>
                  <a:latin typeface="PingFang TC Regular"/>
                  <a:ea typeface="PingFang TC Regular"/>
                  <a:cs typeface="PingFang TC Regular"/>
                  <a:sym typeface="PingFang TC Regular"/>
                </a:rPr>
                <a:t>口語表達</a:t>
              </a:r>
            </a:p>
          </p:txBody>
        </p:sp>
      </p:grpSp>
      <p:sp>
        <p:nvSpPr>
          <p:cNvPr id="551" name="圆角矩形"/>
          <p:cNvSpPr/>
          <p:nvPr/>
        </p:nvSpPr>
        <p:spPr>
          <a:xfrm>
            <a:off x="8091386" y="5012887"/>
            <a:ext cx="2324506" cy="2324506"/>
          </a:xfrm>
          <a:prstGeom prst="roundRect">
            <a:avLst>
              <a:gd name="adj" fmla="val 15000"/>
            </a:avLst>
          </a:prstGeom>
          <a:blipFill>
            <a:blip r:embed="rId9"/>
            <a:stretch>
              <a:fillRect/>
            </a:stretch>
          </a:blipFill>
          <a:ln w="12700">
            <a:miter lim="400000"/>
          </a:ln>
        </p:spPr>
        <p:txBody>
          <a:bodyPr lIns="50800" tIns="50800" rIns="50800" bIns="50800" anchor="ctr"/>
          <a:lstStyle/>
          <a:p>
            <a:pPr>
              <a:defRPr b="0" sz="3200">
                <a:solidFill>
                  <a:srgbClr val="FFFFFF"/>
                </a:solidFill>
                <a:latin typeface="Helvetica Neue Medium"/>
                <a:ea typeface="Helvetica Neue Medium"/>
                <a:cs typeface="Helvetica Neue Medium"/>
                <a:sym typeface="Helvetica Neue Medium"/>
              </a:defRPr>
            </a:pPr>
          </a:p>
        </p:txBody>
      </p:sp>
      <p:sp>
        <p:nvSpPr>
          <p:cNvPr id="552" name="Publish 發布"/>
          <p:cNvSpPr txBox="1"/>
          <p:nvPr/>
        </p:nvSpPr>
        <p:spPr>
          <a:xfrm>
            <a:off x="7772541" y="7910145"/>
            <a:ext cx="2962198" cy="1936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rPr sz="5000"/>
              <a:t>Publish</a:t>
            </a:r>
            <a:br/>
            <a:r>
              <a:t>發布</a:t>
            </a:r>
          </a:p>
        </p:txBody>
      </p:sp>
      <p:sp>
        <p:nvSpPr>
          <p:cNvPr id="553" name="Preview 課前預習"/>
          <p:cNvSpPr txBox="1"/>
          <p:nvPr/>
        </p:nvSpPr>
        <p:spPr>
          <a:xfrm>
            <a:off x="4152900" y="70542"/>
            <a:ext cx="2286763" cy="1715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Preview</a:t>
            </a:r>
            <a:br/>
            <a:r>
              <a:t>課前預習</a:t>
            </a:r>
          </a:p>
        </p:txBody>
      </p:sp>
      <p:sp>
        <p:nvSpPr>
          <p:cNvPr id="554" name="Course 課堂教學"/>
          <p:cNvSpPr txBox="1"/>
          <p:nvPr/>
        </p:nvSpPr>
        <p:spPr>
          <a:xfrm>
            <a:off x="8516953" y="67069"/>
            <a:ext cx="2962198"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Course</a:t>
            </a:r>
            <a:br/>
            <a:r>
              <a:t>課堂教學</a:t>
            </a:r>
          </a:p>
        </p:txBody>
      </p:sp>
      <p:sp>
        <p:nvSpPr>
          <p:cNvPr id="555" name="First draft 整理初稿"/>
          <p:cNvSpPr txBox="1"/>
          <p:nvPr/>
        </p:nvSpPr>
        <p:spPr>
          <a:xfrm>
            <a:off x="13601786" y="67069"/>
            <a:ext cx="2700295"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First draft</a:t>
            </a:r>
            <a:br/>
            <a:r>
              <a:t>整理初稿</a:t>
            </a:r>
          </a:p>
        </p:txBody>
      </p:sp>
      <p:sp>
        <p:nvSpPr>
          <p:cNvPr id="556" name="Result 結果呈現"/>
          <p:cNvSpPr txBox="1"/>
          <p:nvPr/>
        </p:nvSpPr>
        <p:spPr>
          <a:xfrm>
            <a:off x="17418082" y="67069"/>
            <a:ext cx="3865001"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Result</a:t>
            </a:r>
            <a:br/>
            <a:r>
              <a:t>結果呈現</a:t>
            </a:r>
          </a:p>
        </p:txBody>
      </p:sp>
      <p:sp>
        <p:nvSpPr>
          <p:cNvPr id="557" name="Reading 在線閱讀…"/>
          <p:cNvSpPr txBox="1"/>
          <p:nvPr/>
        </p:nvSpPr>
        <p:spPr>
          <a:xfrm>
            <a:off x="15010152" y="3182459"/>
            <a:ext cx="8680861" cy="78590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5900"/>
              </a:spcBef>
              <a:defRPr b="0" sz="5200">
                <a:solidFill>
                  <a:srgbClr val="FFFFFF"/>
                </a:solidFill>
              </a:defRPr>
            </a:pPr>
            <a:r>
              <a:t>Reading</a:t>
            </a:r>
            <a:br/>
            <a:r>
              <a:t>在線閱讀</a:t>
            </a:r>
          </a:p>
          <a:p>
            <a:pPr algn="l">
              <a:spcBef>
                <a:spcPts val="5900"/>
              </a:spcBef>
              <a:defRPr b="0" sz="5200">
                <a:solidFill>
                  <a:srgbClr val="FFFFFF"/>
                </a:solidFill>
              </a:defRPr>
            </a:pPr>
            <a:r>
              <a:t>Feedback</a:t>
            </a:r>
            <a:br/>
            <a:r>
              <a:t>意見反饋</a:t>
            </a:r>
          </a:p>
          <a:p>
            <a:pPr algn="l">
              <a:spcBef>
                <a:spcPts val="5900"/>
              </a:spcBef>
              <a:defRPr b="0" sz="5200">
                <a:solidFill>
                  <a:srgbClr val="FFFFFF"/>
                </a:solidFill>
              </a:defRPr>
            </a:pPr>
            <a:r>
              <a:t>Study</a:t>
            </a:r>
            <a:br/>
            <a:r>
              <a:t>在線學習</a:t>
            </a: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555"/>
                                        </p:tgtEl>
                                        <p:attrNameLst>
                                          <p:attrName>style.opacity</p:attrName>
                                        </p:attrNameLst>
                                      </p:cBhvr>
                                      <p:to>
                                        <p:strVal val="0.40"/>
                                      </p:to>
                                    </p:set>
                                    <p:animEffect filter="image" prLst="opacity: 0.40; ">
                                      <p:cBhvr>
                                        <p:cTn id="7" dur="indefinite" fill="hold"/>
                                        <p:tgtEl>
                                          <p:spTgt spid="555"/>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556"/>
                                        </p:tgtEl>
                                        <p:attrNameLst>
                                          <p:attrName>style.opacity</p:attrName>
                                        </p:attrNameLst>
                                      </p:cBhvr>
                                      <p:to>
                                        <p:strVal val="1.00"/>
                                      </p:to>
                                    </p:set>
                                    <p:animEffect filter="image" prLst="opacity: 1.00; ">
                                      <p:cBhvr>
                                        <p:cTn id="11" dur="indefinite" fill="hold"/>
                                        <p:tgtEl>
                                          <p:spTgt spid="556"/>
                                        </p:tgtEl>
                                      </p:cBhvr>
                                    </p:animEffect>
                                  </p:childTnLst>
                                </p:cTn>
                              </p:par>
                            </p:childTnLst>
                          </p:cTn>
                        </p:par>
                        <p:par>
                          <p:cTn id="12" fill="hold">
                            <p:stCondLst>
                              <p:cond delay="600"/>
                            </p:stCondLst>
                            <p:childTnLst>
                              <p:par>
                                <p:cTn id="13" presetClass="entr" nodeType="afterEffect" presetSubtype="8" presetID="7" grpId="3" fill="hold">
                                  <p:stCondLst>
                                    <p:cond delay="0"/>
                                  </p:stCondLst>
                                  <p:iterate type="el" backwards="0">
                                    <p:tmAbs val="0"/>
                                  </p:iterate>
                                  <p:childTnLst>
                                    <p:set>
                                      <p:cBhvr>
                                        <p:cTn id="14" fill="hold"/>
                                        <p:tgtEl>
                                          <p:spTgt spid="544"/>
                                        </p:tgtEl>
                                        <p:attrNameLst>
                                          <p:attrName>style.visibility</p:attrName>
                                        </p:attrNameLst>
                                      </p:cBhvr>
                                      <p:to>
                                        <p:strVal val="visible"/>
                                      </p:to>
                                    </p:set>
                                    <p:anim calcmode="lin" valueType="num">
                                      <p:cBhvr>
                                        <p:cTn id="15" dur="1500" fill="hold"/>
                                        <p:tgtEl>
                                          <p:spTgt spid="544"/>
                                        </p:tgtEl>
                                        <p:attrNameLst>
                                          <p:attrName>ppt_x</p:attrName>
                                        </p:attrNameLst>
                                      </p:cBhvr>
                                      <p:tavLst>
                                        <p:tav tm="0">
                                          <p:val>
                                            <p:strVal val="0-#ppt_w/2"/>
                                          </p:val>
                                        </p:tav>
                                        <p:tav tm="100000">
                                          <p:val>
                                            <p:strVal val="#ppt_x"/>
                                          </p:val>
                                        </p:tav>
                                      </p:tavLst>
                                    </p:anim>
                                    <p:anim calcmode="lin" valueType="num">
                                      <p:cBhvr>
                                        <p:cTn id="16" dur="1500" fill="hold"/>
                                        <p:tgtEl>
                                          <p:spTgt spid="544"/>
                                        </p:tgtEl>
                                        <p:attrNameLst>
                                          <p:attrName>ppt_y</p:attrName>
                                        </p:attrNameLst>
                                      </p:cBhvr>
                                      <p:tavLst>
                                        <p:tav tm="0">
                                          <p:val>
                                            <p:strVal val="#ppt_y"/>
                                          </p:val>
                                        </p:tav>
                                        <p:tav tm="100000">
                                          <p:val>
                                            <p:strVal val="#ppt_y"/>
                                          </p:val>
                                        </p:tav>
                                      </p:tavLst>
                                    </p:anim>
                                  </p:childTnLst>
                                </p:cTn>
                              </p:par>
                            </p:childTnLst>
                          </p:cTn>
                        </p:par>
                        <p:par>
                          <p:cTn id="17" fill="hold">
                            <p:stCondLst>
                              <p:cond delay="2100"/>
                            </p:stCondLst>
                            <p:childTnLst>
                              <p:par>
                                <p:cTn id="18" presetClass="entr" nodeType="afterEffect" presetSubtype="8" presetID="7" grpId="4" fill="hold">
                                  <p:stCondLst>
                                    <p:cond delay="0"/>
                                  </p:stCondLst>
                                  <p:iterate type="el" backwards="0">
                                    <p:tmAbs val="0"/>
                                  </p:iterate>
                                  <p:childTnLst>
                                    <p:set>
                                      <p:cBhvr>
                                        <p:cTn id="19" fill="hold"/>
                                        <p:tgtEl>
                                          <p:spTgt spid="535"/>
                                        </p:tgtEl>
                                        <p:attrNameLst>
                                          <p:attrName>style.visibility</p:attrName>
                                        </p:attrNameLst>
                                      </p:cBhvr>
                                      <p:to>
                                        <p:strVal val="visible"/>
                                      </p:to>
                                    </p:set>
                                    <p:anim calcmode="lin" valueType="num">
                                      <p:cBhvr>
                                        <p:cTn id="20" dur="1500" fill="hold"/>
                                        <p:tgtEl>
                                          <p:spTgt spid="535"/>
                                        </p:tgtEl>
                                        <p:attrNameLst>
                                          <p:attrName>ppt_x</p:attrName>
                                        </p:attrNameLst>
                                      </p:cBhvr>
                                      <p:tavLst>
                                        <p:tav tm="0">
                                          <p:val>
                                            <p:strVal val="0-#ppt_w/2"/>
                                          </p:val>
                                        </p:tav>
                                        <p:tav tm="100000">
                                          <p:val>
                                            <p:strVal val="#ppt_x"/>
                                          </p:val>
                                        </p:tav>
                                      </p:tavLst>
                                    </p:anim>
                                    <p:anim calcmode="lin" valueType="num">
                                      <p:cBhvr>
                                        <p:cTn id="21" dur="1500" fill="hold"/>
                                        <p:tgtEl>
                                          <p:spTgt spid="535"/>
                                        </p:tgtEl>
                                        <p:attrNameLst>
                                          <p:attrName>ppt_y</p:attrName>
                                        </p:attrNameLst>
                                      </p:cBhvr>
                                      <p:tavLst>
                                        <p:tav tm="0">
                                          <p:val>
                                            <p:strVal val="#ppt_y"/>
                                          </p:val>
                                        </p:tav>
                                        <p:tav tm="100000">
                                          <p:val>
                                            <p:strVal val="#ppt_y"/>
                                          </p:val>
                                        </p:tav>
                                      </p:tavLst>
                                    </p:anim>
                                  </p:childTnLst>
                                </p:cTn>
                              </p:par>
                            </p:childTnLst>
                          </p:cTn>
                        </p:par>
                        <p:par>
                          <p:cTn id="22" fill="hold">
                            <p:stCondLst>
                              <p:cond delay="3600"/>
                            </p:stCondLst>
                            <p:childTnLst>
                              <p:par>
                                <p:cTn id="23" presetClass="entr" nodeType="afterEffect" presetSubtype="8" presetID="7" grpId="5" fill="hold">
                                  <p:stCondLst>
                                    <p:cond delay="0"/>
                                  </p:stCondLst>
                                  <p:iterate type="el" backwards="0">
                                    <p:tmAbs val="0"/>
                                  </p:iterate>
                                  <p:childTnLst>
                                    <p:set>
                                      <p:cBhvr>
                                        <p:cTn id="24" fill="hold"/>
                                        <p:tgtEl>
                                          <p:spTgt spid="550"/>
                                        </p:tgtEl>
                                        <p:attrNameLst>
                                          <p:attrName>style.visibility</p:attrName>
                                        </p:attrNameLst>
                                      </p:cBhvr>
                                      <p:to>
                                        <p:strVal val="visible"/>
                                      </p:to>
                                    </p:set>
                                    <p:anim calcmode="lin" valueType="num">
                                      <p:cBhvr>
                                        <p:cTn id="25" dur="1500" fill="hold"/>
                                        <p:tgtEl>
                                          <p:spTgt spid="550"/>
                                        </p:tgtEl>
                                        <p:attrNameLst>
                                          <p:attrName>ppt_x</p:attrName>
                                        </p:attrNameLst>
                                      </p:cBhvr>
                                      <p:tavLst>
                                        <p:tav tm="0">
                                          <p:val>
                                            <p:strVal val="0-#ppt_w/2"/>
                                          </p:val>
                                        </p:tav>
                                        <p:tav tm="100000">
                                          <p:val>
                                            <p:strVal val="#ppt_x"/>
                                          </p:val>
                                        </p:tav>
                                      </p:tavLst>
                                    </p:anim>
                                    <p:anim calcmode="lin" valueType="num">
                                      <p:cBhvr>
                                        <p:cTn id="26" dur="1500" fill="hold"/>
                                        <p:tgtEl>
                                          <p:spTgt spid="550"/>
                                        </p:tgtEl>
                                        <p:attrNameLst>
                                          <p:attrName>ppt_y</p:attrName>
                                        </p:attrNameLst>
                                      </p:cBhvr>
                                      <p:tavLst>
                                        <p:tav tm="0">
                                          <p:val>
                                            <p:strVal val="#ppt_y"/>
                                          </p:val>
                                        </p:tav>
                                        <p:tav tm="100000">
                                          <p:val>
                                            <p:strVal val="#ppt_y"/>
                                          </p:val>
                                        </p:tav>
                                      </p:tavLst>
                                    </p:anim>
                                  </p:childTnLst>
                                </p:cTn>
                              </p:par>
                            </p:childTnLst>
                          </p:cTn>
                        </p:par>
                        <p:par>
                          <p:cTn id="27" fill="hold">
                            <p:stCondLst>
                              <p:cond delay="5100"/>
                            </p:stCondLst>
                            <p:childTnLst>
                              <p:par>
                                <p:cTn id="28" presetClass="entr" nodeType="afterEffect" presetSubtype="1" presetID="7" grpId="6" fill="hold">
                                  <p:stCondLst>
                                    <p:cond delay="0"/>
                                  </p:stCondLst>
                                  <p:iterate type="el" backwards="0">
                                    <p:tmAbs val="0"/>
                                  </p:iterate>
                                  <p:childTnLst>
                                    <p:set>
                                      <p:cBhvr>
                                        <p:cTn id="29" fill="hold"/>
                                        <p:tgtEl>
                                          <p:spTgt spid="547"/>
                                        </p:tgtEl>
                                        <p:attrNameLst>
                                          <p:attrName>style.visibility</p:attrName>
                                        </p:attrNameLst>
                                      </p:cBhvr>
                                      <p:to>
                                        <p:strVal val="visible"/>
                                      </p:to>
                                    </p:set>
                                    <p:anim calcmode="lin" valueType="num">
                                      <p:cBhvr>
                                        <p:cTn id="30" dur="1500" fill="hold"/>
                                        <p:tgtEl>
                                          <p:spTgt spid="547"/>
                                        </p:tgtEl>
                                        <p:attrNameLst>
                                          <p:attrName>ppt_x</p:attrName>
                                        </p:attrNameLst>
                                      </p:cBhvr>
                                      <p:tavLst>
                                        <p:tav tm="0">
                                          <p:val>
                                            <p:strVal val="#ppt_x"/>
                                          </p:val>
                                        </p:tav>
                                        <p:tav tm="100000">
                                          <p:val>
                                            <p:strVal val="#ppt_x"/>
                                          </p:val>
                                        </p:tav>
                                      </p:tavLst>
                                    </p:anim>
                                    <p:anim calcmode="lin" valueType="num">
                                      <p:cBhvr>
                                        <p:cTn id="31" dur="1500" fill="hold"/>
                                        <p:tgtEl>
                                          <p:spTgt spid="547"/>
                                        </p:tgtEl>
                                        <p:attrNameLst>
                                          <p:attrName>ppt_y</p:attrName>
                                        </p:attrNameLst>
                                      </p:cBhvr>
                                      <p:tavLst>
                                        <p:tav tm="0">
                                          <p:val>
                                            <p:strVal val="0-#ppt_h/2"/>
                                          </p:val>
                                        </p:tav>
                                        <p:tav tm="100000">
                                          <p:val>
                                            <p:strVal val="#ppt_y"/>
                                          </p:val>
                                        </p:tav>
                                      </p:tavLst>
                                    </p:anim>
                                  </p:childTnLst>
                                </p:cTn>
                              </p:par>
                            </p:childTnLst>
                          </p:cTn>
                        </p:par>
                        <p:par>
                          <p:cTn id="32" fill="hold">
                            <p:stCondLst>
                              <p:cond delay="6600"/>
                            </p:stCondLst>
                            <p:childTnLst>
                              <p:par>
                                <p:cTn id="33" presetClass="entr" nodeType="afterEffect" presetSubtype="1" presetID="7" grpId="7" fill="hold">
                                  <p:stCondLst>
                                    <p:cond delay="0"/>
                                  </p:stCondLst>
                                  <p:iterate type="el" backwards="0">
                                    <p:tmAbs val="0"/>
                                  </p:iterate>
                                  <p:childTnLst>
                                    <p:set>
                                      <p:cBhvr>
                                        <p:cTn id="34" fill="hold"/>
                                        <p:tgtEl>
                                          <p:spTgt spid="538"/>
                                        </p:tgtEl>
                                        <p:attrNameLst>
                                          <p:attrName>style.visibility</p:attrName>
                                        </p:attrNameLst>
                                      </p:cBhvr>
                                      <p:to>
                                        <p:strVal val="visible"/>
                                      </p:to>
                                    </p:set>
                                    <p:anim calcmode="lin" valueType="num">
                                      <p:cBhvr>
                                        <p:cTn id="35" dur="1500" fill="hold"/>
                                        <p:tgtEl>
                                          <p:spTgt spid="538"/>
                                        </p:tgtEl>
                                        <p:attrNameLst>
                                          <p:attrName>ppt_x</p:attrName>
                                        </p:attrNameLst>
                                      </p:cBhvr>
                                      <p:tavLst>
                                        <p:tav tm="0">
                                          <p:val>
                                            <p:strVal val="#ppt_x"/>
                                          </p:val>
                                        </p:tav>
                                        <p:tav tm="100000">
                                          <p:val>
                                            <p:strVal val="#ppt_x"/>
                                          </p:val>
                                        </p:tav>
                                      </p:tavLst>
                                    </p:anim>
                                    <p:anim calcmode="lin" valueType="num">
                                      <p:cBhvr>
                                        <p:cTn id="36" dur="1500" fill="hold"/>
                                        <p:tgtEl>
                                          <p:spTgt spid="538"/>
                                        </p:tgtEl>
                                        <p:attrNameLst>
                                          <p:attrName>ppt_y</p:attrName>
                                        </p:attrNameLst>
                                      </p:cBhvr>
                                      <p:tavLst>
                                        <p:tav tm="0">
                                          <p:val>
                                            <p:strVal val="0-#ppt_h/2"/>
                                          </p:val>
                                        </p:tav>
                                        <p:tav tm="100000">
                                          <p:val>
                                            <p:strVal val="#ppt_y"/>
                                          </p:val>
                                        </p:tav>
                                      </p:tavLst>
                                    </p:anim>
                                  </p:childTnLst>
                                </p:cTn>
                              </p:par>
                            </p:childTnLst>
                          </p:cTn>
                        </p:par>
                        <p:par>
                          <p:cTn id="37" fill="hold">
                            <p:stCondLst>
                              <p:cond delay="8100"/>
                            </p:stCondLst>
                            <p:childTnLst>
                              <p:par>
                                <p:cTn id="38" presetClass="entr" nodeType="afterEffect" presetSubtype="2" presetID="7" grpId="8" fill="hold">
                                  <p:stCondLst>
                                    <p:cond delay="0"/>
                                  </p:stCondLst>
                                  <p:iterate type="el" backwards="0">
                                    <p:tmAbs val="0"/>
                                  </p:iterate>
                                  <p:childTnLst>
                                    <p:set>
                                      <p:cBhvr>
                                        <p:cTn id="39" fill="hold"/>
                                        <p:tgtEl>
                                          <p:spTgt spid="541"/>
                                        </p:tgtEl>
                                        <p:attrNameLst>
                                          <p:attrName>style.visibility</p:attrName>
                                        </p:attrNameLst>
                                      </p:cBhvr>
                                      <p:to>
                                        <p:strVal val="visible"/>
                                      </p:to>
                                    </p:set>
                                    <p:anim calcmode="lin" valueType="num">
                                      <p:cBhvr>
                                        <p:cTn id="40" dur="1500" fill="hold"/>
                                        <p:tgtEl>
                                          <p:spTgt spid="541"/>
                                        </p:tgtEl>
                                        <p:attrNameLst>
                                          <p:attrName>ppt_x</p:attrName>
                                        </p:attrNameLst>
                                      </p:cBhvr>
                                      <p:tavLst>
                                        <p:tav tm="0">
                                          <p:val>
                                            <p:strVal val="1+#ppt_w/2"/>
                                          </p:val>
                                        </p:tav>
                                        <p:tav tm="100000">
                                          <p:val>
                                            <p:strVal val="#ppt_x"/>
                                          </p:val>
                                        </p:tav>
                                      </p:tavLst>
                                    </p:anim>
                                    <p:anim calcmode="lin" valueType="num">
                                      <p:cBhvr>
                                        <p:cTn id="41" dur="1500" fill="hold"/>
                                        <p:tgtEl>
                                          <p:spTgt spid="54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Class="path" nodeType="clickEffect" presetSubtype="0" presetID="-1" grpId="9" accel="50000" decel="50000" fill="hold">
                                  <p:stCondLst>
                                    <p:cond delay="0"/>
                                  </p:stCondLst>
                                  <p:childTnLst>
                                    <p:animMotion path="M 0.000000 0.000000 L -0.555881 0.000000" origin="layout" pathEditMode="relative">
                                      <p:cBhvr>
                                        <p:cTn id="45" dur="1000" fill="hold"/>
                                        <p:tgtEl>
                                          <p:spTgt spid="541"/>
                                        </p:tgtEl>
                                        <p:attrNameLst>
                                          <p:attrName>ppt_x</p:attrName>
                                          <p:attrName>ppt_y</p:attrName>
                                        </p:attrNameLst>
                                      </p:cBhvr>
                                    </p:animMotion>
                                  </p:childTnLst>
                                </p:cTn>
                              </p:par>
                            </p:childTnLst>
                          </p:cTn>
                        </p:par>
                        <p:par>
                          <p:cTn id="46" fill="hold">
                            <p:stCondLst>
                              <p:cond delay="1000"/>
                            </p:stCondLst>
                            <p:childTnLst>
                              <p:par>
                                <p:cTn id="47" presetClass="exit" nodeType="afterEffect" presetSubtype="8" presetID="2" grpId="10" fill="hold">
                                  <p:stCondLst>
                                    <p:cond delay="0"/>
                                  </p:stCondLst>
                                  <p:iterate type="el" backwards="0">
                                    <p:tmAbs val="0"/>
                                  </p:iterate>
                                  <p:childTnLst>
                                    <p:anim calcmode="lin" valueType="num">
                                      <p:cBhvr>
                                        <p:cTn id="48" dur="600" fill="hold"/>
                                        <p:tgtEl>
                                          <p:spTgt spid="544"/>
                                        </p:tgtEl>
                                        <p:attrNameLst>
                                          <p:attrName>ppt_x</p:attrName>
                                        </p:attrNameLst>
                                      </p:cBhvr>
                                      <p:tavLst>
                                        <p:tav tm="0">
                                          <p:val>
                                            <p:strVal val="ppt_x"/>
                                          </p:val>
                                        </p:tav>
                                        <p:tav tm="100000">
                                          <p:val>
                                            <p:strVal val="0-ppt_w/2"/>
                                          </p:val>
                                        </p:tav>
                                      </p:tavLst>
                                    </p:anim>
                                    <p:anim calcmode="lin" valueType="num">
                                      <p:cBhvr>
                                        <p:cTn id="49" dur="600" fill="hold"/>
                                        <p:tgtEl>
                                          <p:spTgt spid="544"/>
                                        </p:tgtEl>
                                        <p:attrNameLst>
                                          <p:attrName>ppt_y</p:attrName>
                                        </p:attrNameLst>
                                      </p:cBhvr>
                                      <p:tavLst>
                                        <p:tav tm="0">
                                          <p:val>
                                            <p:strVal val="ppt_y"/>
                                          </p:val>
                                        </p:tav>
                                        <p:tav tm="100000">
                                          <p:val>
                                            <p:strVal val="ppt_y"/>
                                          </p:val>
                                        </p:tav>
                                      </p:tavLst>
                                    </p:anim>
                                    <p:set>
                                      <p:cBhvr>
                                        <p:cTn id="50" fill="hold">
                                          <p:stCondLst>
                                            <p:cond delay="599"/>
                                          </p:stCondLst>
                                        </p:cTn>
                                        <p:tgtEl>
                                          <p:spTgt spid="544"/>
                                        </p:tgtEl>
                                        <p:attrNameLst>
                                          <p:attrName>style.visibility</p:attrName>
                                        </p:attrNameLst>
                                      </p:cBhvr>
                                      <p:to>
                                        <p:strVal val="hidden"/>
                                      </p:to>
                                    </p:set>
                                  </p:childTnLst>
                                </p:cTn>
                              </p:par>
                            </p:childTnLst>
                          </p:cTn>
                        </p:par>
                        <p:par>
                          <p:cTn id="51" fill="hold">
                            <p:stCondLst>
                              <p:cond delay="1600"/>
                            </p:stCondLst>
                            <p:childTnLst>
                              <p:par>
                                <p:cTn id="52" presetClass="exit" nodeType="afterEffect" presetSubtype="8" presetID="2" grpId="11" fill="hold">
                                  <p:stCondLst>
                                    <p:cond delay="0"/>
                                  </p:stCondLst>
                                  <p:iterate type="el" backwards="0">
                                    <p:tmAbs val="0"/>
                                  </p:iterate>
                                  <p:childTnLst>
                                    <p:anim calcmode="lin" valueType="num">
                                      <p:cBhvr>
                                        <p:cTn id="53" dur="600" fill="hold"/>
                                        <p:tgtEl>
                                          <p:spTgt spid="535"/>
                                        </p:tgtEl>
                                        <p:attrNameLst>
                                          <p:attrName>ppt_x</p:attrName>
                                        </p:attrNameLst>
                                      </p:cBhvr>
                                      <p:tavLst>
                                        <p:tav tm="0">
                                          <p:val>
                                            <p:strVal val="ppt_x"/>
                                          </p:val>
                                        </p:tav>
                                        <p:tav tm="100000">
                                          <p:val>
                                            <p:strVal val="0-ppt_w/2"/>
                                          </p:val>
                                        </p:tav>
                                      </p:tavLst>
                                    </p:anim>
                                    <p:anim calcmode="lin" valueType="num">
                                      <p:cBhvr>
                                        <p:cTn id="54" dur="600" fill="hold"/>
                                        <p:tgtEl>
                                          <p:spTgt spid="535"/>
                                        </p:tgtEl>
                                        <p:attrNameLst>
                                          <p:attrName>ppt_y</p:attrName>
                                        </p:attrNameLst>
                                      </p:cBhvr>
                                      <p:tavLst>
                                        <p:tav tm="0">
                                          <p:val>
                                            <p:strVal val="ppt_y"/>
                                          </p:val>
                                        </p:tav>
                                        <p:tav tm="100000">
                                          <p:val>
                                            <p:strVal val="ppt_y"/>
                                          </p:val>
                                        </p:tav>
                                      </p:tavLst>
                                    </p:anim>
                                    <p:set>
                                      <p:cBhvr>
                                        <p:cTn id="55" fill="hold">
                                          <p:stCondLst>
                                            <p:cond delay="599"/>
                                          </p:stCondLst>
                                        </p:cTn>
                                        <p:tgtEl>
                                          <p:spTgt spid="535"/>
                                        </p:tgtEl>
                                        <p:attrNameLst>
                                          <p:attrName>style.visibility</p:attrName>
                                        </p:attrNameLst>
                                      </p:cBhvr>
                                      <p:to>
                                        <p:strVal val="hidden"/>
                                      </p:to>
                                    </p:set>
                                  </p:childTnLst>
                                </p:cTn>
                              </p:par>
                            </p:childTnLst>
                          </p:cTn>
                        </p:par>
                        <p:par>
                          <p:cTn id="56" fill="hold">
                            <p:stCondLst>
                              <p:cond delay="2200"/>
                            </p:stCondLst>
                            <p:childTnLst>
                              <p:par>
                                <p:cTn id="57" presetClass="exit" nodeType="afterEffect" presetSubtype="8" presetID="2" grpId="12" fill="hold">
                                  <p:stCondLst>
                                    <p:cond delay="0"/>
                                  </p:stCondLst>
                                  <p:iterate type="el" backwards="0">
                                    <p:tmAbs val="0"/>
                                  </p:iterate>
                                  <p:childTnLst>
                                    <p:anim calcmode="lin" valueType="num">
                                      <p:cBhvr>
                                        <p:cTn id="58" dur="600" fill="hold"/>
                                        <p:tgtEl>
                                          <p:spTgt spid="550"/>
                                        </p:tgtEl>
                                        <p:attrNameLst>
                                          <p:attrName>ppt_x</p:attrName>
                                        </p:attrNameLst>
                                      </p:cBhvr>
                                      <p:tavLst>
                                        <p:tav tm="0">
                                          <p:val>
                                            <p:strVal val="ppt_x"/>
                                          </p:val>
                                        </p:tav>
                                        <p:tav tm="100000">
                                          <p:val>
                                            <p:strVal val="0-ppt_w/2"/>
                                          </p:val>
                                        </p:tav>
                                      </p:tavLst>
                                    </p:anim>
                                    <p:anim calcmode="lin" valueType="num">
                                      <p:cBhvr>
                                        <p:cTn id="59" dur="600" fill="hold"/>
                                        <p:tgtEl>
                                          <p:spTgt spid="550"/>
                                        </p:tgtEl>
                                        <p:attrNameLst>
                                          <p:attrName>ppt_y</p:attrName>
                                        </p:attrNameLst>
                                      </p:cBhvr>
                                      <p:tavLst>
                                        <p:tav tm="0">
                                          <p:val>
                                            <p:strVal val="ppt_y"/>
                                          </p:val>
                                        </p:tav>
                                        <p:tav tm="100000">
                                          <p:val>
                                            <p:strVal val="ppt_y"/>
                                          </p:val>
                                        </p:tav>
                                      </p:tavLst>
                                    </p:anim>
                                    <p:set>
                                      <p:cBhvr>
                                        <p:cTn id="60" fill="hold">
                                          <p:stCondLst>
                                            <p:cond delay="599"/>
                                          </p:stCondLst>
                                        </p:cTn>
                                        <p:tgtEl>
                                          <p:spTgt spid="550"/>
                                        </p:tgtEl>
                                        <p:attrNameLst>
                                          <p:attrName>style.visibility</p:attrName>
                                        </p:attrNameLst>
                                      </p:cBhvr>
                                      <p:to>
                                        <p:strVal val="hidden"/>
                                      </p:to>
                                    </p:set>
                                  </p:childTnLst>
                                </p:cTn>
                              </p:par>
                            </p:childTnLst>
                          </p:cTn>
                        </p:par>
                        <p:par>
                          <p:cTn id="61" fill="hold">
                            <p:stCondLst>
                              <p:cond delay="2800"/>
                            </p:stCondLst>
                            <p:childTnLst>
                              <p:par>
                                <p:cTn id="62" presetClass="exit" nodeType="afterEffect" presetSubtype="8" presetID="2" grpId="13" fill="hold">
                                  <p:stCondLst>
                                    <p:cond delay="0"/>
                                  </p:stCondLst>
                                  <p:iterate type="el" backwards="0">
                                    <p:tmAbs val="0"/>
                                  </p:iterate>
                                  <p:childTnLst>
                                    <p:anim calcmode="lin" valueType="num">
                                      <p:cBhvr>
                                        <p:cTn id="63" dur="600" fill="hold"/>
                                        <p:tgtEl>
                                          <p:spTgt spid="547"/>
                                        </p:tgtEl>
                                        <p:attrNameLst>
                                          <p:attrName>ppt_x</p:attrName>
                                        </p:attrNameLst>
                                      </p:cBhvr>
                                      <p:tavLst>
                                        <p:tav tm="0">
                                          <p:val>
                                            <p:strVal val="ppt_x"/>
                                          </p:val>
                                        </p:tav>
                                        <p:tav tm="100000">
                                          <p:val>
                                            <p:strVal val="0-ppt_w/2"/>
                                          </p:val>
                                        </p:tav>
                                      </p:tavLst>
                                    </p:anim>
                                    <p:anim calcmode="lin" valueType="num">
                                      <p:cBhvr>
                                        <p:cTn id="64" dur="600" fill="hold"/>
                                        <p:tgtEl>
                                          <p:spTgt spid="547"/>
                                        </p:tgtEl>
                                        <p:attrNameLst>
                                          <p:attrName>ppt_y</p:attrName>
                                        </p:attrNameLst>
                                      </p:cBhvr>
                                      <p:tavLst>
                                        <p:tav tm="0">
                                          <p:val>
                                            <p:strVal val="ppt_y"/>
                                          </p:val>
                                        </p:tav>
                                        <p:tav tm="100000">
                                          <p:val>
                                            <p:strVal val="ppt_y"/>
                                          </p:val>
                                        </p:tav>
                                      </p:tavLst>
                                    </p:anim>
                                    <p:set>
                                      <p:cBhvr>
                                        <p:cTn id="65" fill="hold">
                                          <p:stCondLst>
                                            <p:cond delay="599"/>
                                          </p:stCondLst>
                                        </p:cTn>
                                        <p:tgtEl>
                                          <p:spTgt spid="547"/>
                                        </p:tgtEl>
                                        <p:attrNameLst>
                                          <p:attrName>style.visibility</p:attrName>
                                        </p:attrNameLst>
                                      </p:cBhvr>
                                      <p:to>
                                        <p:strVal val="hidden"/>
                                      </p:to>
                                    </p:set>
                                  </p:childTnLst>
                                </p:cTn>
                              </p:par>
                            </p:childTnLst>
                          </p:cTn>
                        </p:par>
                        <p:par>
                          <p:cTn id="66" fill="hold">
                            <p:stCondLst>
                              <p:cond delay="3400"/>
                            </p:stCondLst>
                            <p:childTnLst>
                              <p:par>
                                <p:cTn id="67" presetClass="exit" nodeType="afterEffect" presetSubtype="8" presetID="2" grpId="14" fill="hold">
                                  <p:stCondLst>
                                    <p:cond delay="0"/>
                                  </p:stCondLst>
                                  <p:iterate type="el" backwards="0">
                                    <p:tmAbs val="0"/>
                                  </p:iterate>
                                  <p:childTnLst>
                                    <p:anim calcmode="lin" valueType="num">
                                      <p:cBhvr>
                                        <p:cTn id="68" dur="600" fill="hold"/>
                                        <p:tgtEl>
                                          <p:spTgt spid="538"/>
                                        </p:tgtEl>
                                        <p:attrNameLst>
                                          <p:attrName>ppt_x</p:attrName>
                                        </p:attrNameLst>
                                      </p:cBhvr>
                                      <p:tavLst>
                                        <p:tav tm="0">
                                          <p:val>
                                            <p:strVal val="ppt_x"/>
                                          </p:val>
                                        </p:tav>
                                        <p:tav tm="100000">
                                          <p:val>
                                            <p:strVal val="0-ppt_w/2"/>
                                          </p:val>
                                        </p:tav>
                                      </p:tavLst>
                                    </p:anim>
                                    <p:anim calcmode="lin" valueType="num">
                                      <p:cBhvr>
                                        <p:cTn id="69" dur="600" fill="hold"/>
                                        <p:tgtEl>
                                          <p:spTgt spid="538"/>
                                        </p:tgtEl>
                                        <p:attrNameLst>
                                          <p:attrName>ppt_y</p:attrName>
                                        </p:attrNameLst>
                                      </p:cBhvr>
                                      <p:tavLst>
                                        <p:tav tm="0">
                                          <p:val>
                                            <p:strVal val="ppt_y"/>
                                          </p:val>
                                        </p:tav>
                                        <p:tav tm="100000">
                                          <p:val>
                                            <p:strVal val="ppt_y"/>
                                          </p:val>
                                        </p:tav>
                                      </p:tavLst>
                                    </p:anim>
                                    <p:set>
                                      <p:cBhvr>
                                        <p:cTn id="70" fill="hold">
                                          <p:stCondLst>
                                            <p:cond delay="599"/>
                                          </p:stCondLst>
                                        </p:cTn>
                                        <p:tgtEl>
                                          <p:spTgt spid="53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Class="path" nodeType="clickEffect" presetSubtype="0" presetID="-1" grpId="15" accel="50000" decel="50000" fill="hold">
                                  <p:stCondLst>
                                    <p:cond delay="0"/>
                                  </p:stCondLst>
                                  <p:childTnLst>
                                    <p:animMotion path="M -0.555881 0.000000 L -0.644792 0.000000" origin="layout" pathEditMode="relative">
                                      <p:cBhvr>
                                        <p:cTn id="74" dur="1000" fill="hold"/>
                                        <p:tgtEl>
                                          <p:spTgt spid="541"/>
                                        </p:tgtEl>
                                        <p:attrNameLst>
                                          <p:attrName>ppt_x</p:attrName>
                                          <p:attrName>ppt_y</p:attrName>
                                        </p:attrNameLst>
                                      </p:cBhvr>
                                    </p:animMotion>
                                  </p:childTnLst>
                                </p:cTn>
                              </p:par>
                            </p:childTnLst>
                          </p:cTn>
                        </p:par>
                        <p:par>
                          <p:cTn id="75" fill="hold">
                            <p:stCondLst>
                              <p:cond delay="1000"/>
                            </p:stCondLst>
                            <p:childTnLst>
                              <p:par>
                                <p:cTn id="76" presetClass="entr" nodeType="afterEffect" presetID="10" grpId="16" fill="hold">
                                  <p:stCondLst>
                                    <p:cond delay="400"/>
                                  </p:stCondLst>
                                  <p:iterate type="lt" backwards="0">
                                    <p:tmAbs val="0"/>
                                  </p:iterate>
                                  <p:childTnLst>
                                    <p:set>
                                      <p:cBhvr>
                                        <p:cTn id="77" fill="hold"/>
                                        <p:tgtEl>
                                          <p:spTgt spid="551"/>
                                        </p:tgtEl>
                                        <p:attrNameLst>
                                          <p:attrName>style.visibility</p:attrName>
                                        </p:attrNameLst>
                                      </p:cBhvr>
                                      <p:to>
                                        <p:strVal val="visible"/>
                                      </p:to>
                                    </p:set>
                                    <p:animEffect filter="fade" transition="in">
                                      <p:cBhvr>
                                        <p:cTn id="78" dur="800"/>
                                        <p:tgtEl>
                                          <p:spTgt spid="551"/>
                                        </p:tgtEl>
                                      </p:cBhvr>
                                    </p:animEffect>
                                  </p:childTnLst>
                                </p:cTn>
                              </p:par>
                            </p:childTnLst>
                          </p:cTn>
                        </p:par>
                        <p:par>
                          <p:cTn id="79" fill="hold">
                            <p:stCondLst>
                              <p:cond delay="2200"/>
                            </p:stCondLst>
                            <p:childTnLst>
                              <p:par>
                                <p:cTn id="80" presetClass="entr" nodeType="afterEffect" presetID="10" grpId="17" fill="hold">
                                  <p:stCondLst>
                                    <p:cond delay="0"/>
                                  </p:stCondLst>
                                  <p:iterate type="lt" backwards="0">
                                    <p:tmAbs val="0"/>
                                  </p:iterate>
                                  <p:childTnLst>
                                    <p:set>
                                      <p:cBhvr>
                                        <p:cTn id="81" fill="hold"/>
                                        <p:tgtEl>
                                          <p:spTgt spid="552"/>
                                        </p:tgtEl>
                                        <p:attrNameLst>
                                          <p:attrName>style.visibility</p:attrName>
                                        </p:attrNameLst>
                                      </p:cBhvr>
                                      <p:to>
                                        <p:strVal val="visible"/>
                                      </p:to>
                                    </p:set>
                                    <p:animEffect filter="fade" transition="in">
                                      <p:cBhvr>
                                        <p:cTn id="82" dur="800"/>
                                        <p:tgtEl>
                                          <p:spTgt spid="552"/>
                                        </p:tgtEl>
                                      </p:cBhvr>
                                    </p:animEffec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8" presetID="2" grpId="18" fill="hold">
                                  <p:stCondLst>
                                    <p:cond delay="0"/>
                                  </p:stCondLst>
                                  <p:iterate type="el" backwards="0">
                                    <p:tmAbs val="0"/>
                                  </p:iterate>
                                  <p:childTnLst>
                                    <p:set>
                                      <p:cBhvr>
                                        <p:cTn id="86" fill="hold"/>
                                        <p:tgtEl>
                                          <p:spTgt spid="557">
                                            <p:bg/>
                                          </p:spTgt>
                                        </p:tgtEl>
                                        <p:attrNameLst>
                                          <p:attrName>style.visibility</p:attrName>
                                        </p:attrNameLst>
                                      </p:cBhvr>
                                      <p:to>
                                        <p:strVal val="visible"/>
                                      </p:to>
                                    </p:set>
                                    <p:anim calcmode="lin" valueType="num">
                                      <p:cBhvr>
                                        <p:cTn id="87" dur="1000" fill="hold"/>
                                        <p:tgtEl>
                                          <p:spTgt spid="557">
                                            <p:bg/>
                                          </p:spTgt>
                                        </p:tgtEl>
                                        <p:attrNameLst>
                                          <p:attrName>ppt_x</p:attrName>
                                        </p:attrNameLst>
                                      </p:cBhvr>
                                      <p:tavLst>
                                        <p:tav tm="0">
                                          <p:val>
                                            <p:strVal val="0-#ppt_w/2"/>
                                          </p:val>
                                        </p:tav>
                                        <p:tav tm="100000">
                                          <p:val>
                                            <p:strVal val="#ppt_x"/>
                                          </p:val>
                                        </p:tav>
                                      </p:tavLst>
                                    </p:anim>
                                    <p:anim calcmode="lin" valueType="num">
                                      <p:cBhvr>
                                        <p:cTn id="88" dur="1000" fill="hold"/>
                                        <p:tgtEl>
                                          <p:spTgt spid="557">
                                            <p:bg/>
                                          </p:spTgt>
                                        </p:tgtEl>
                                        <p:attrNameLst>
                                          <p:attrName>ppt_y</p:attrName>
                                        </p:attrNameLst>
                                      </p:cBhvr>
                                      <p:tavLst>
                                        <p:tav tm="0">
                                          <p:val>
                                            <p:strVal val="#ppt_y"/>
                                          </p:val>
                                        </p:tav>
                                        <p:tav tm="100000">
                                          <p:val>
                                            <p:strVal val="#ppt_y"/>
                                          </p:val>
                                        </p:tav>
                                      </p:tavLst>
                                    </p:anim>
                                  </p:childTnLst>
                                </p:cTn>
                              </p:par>
                              <p:par>
                                <p:cTn id="89" presetClass="entr" nodeType="withEffect" presetSubtype="8" presetID="2" grpId="18" fill="hold">
                                  <p:stCondLst>
                                    <p:cond delay="0"/>
                                  </p:stCondLst>
                                  <p:iterate type="el" backwards="0">
                                    <p:tmAbs val="0"/>
                                  </p:iterate>
                                  <p:childTnLst>
                                    <p:set>
                                      <p:cBhvr>
                                        <p:cTn id="90" fill="hold"/>
                                        <p:tgtEl>
                                          <p:spTgt spid="557">
                                            <p:txEl>
                                              <p:pRg st="0" end="0"/>
                                            </p:txEl>
                                          </p:spTgt>
                                        </p:tgtEl>
                                        <p:attrNameLst>
                                          <p:attrName>style.visibility</p:attrName>
                                        </p:attrNameLst>
                                      </p:cBhvr>
                                      <p:to>
                                        <p:strVal val="visible"/>
                                      </p:to>
                                    </p:set>
                                    <p:anim calcmode="lin" valueType="num">
                                      <p:cBhvr>
                                        <p:cTn id="91" dur="1000" fill="hold"/>
                                        <p:tgtEl>
                                          <p:spTgt spid="557">
                                            <p:txEl>
                                              <p:pRg st="0" end="0"/>
                                            </p:txEl>
                                          </p:spTgt>
                                        </p:tgtEl>
                                        <p:attrNameLst>
                                          <p:attrName>ppt_x</p:attrName>
                                        </p:attrNameLst>
                                      </p:cBhvr>
                                      <p:tavLst>
                                        <p:tav tm="0">
                                          <p:val>
                                            <p:strVal val="0-#ppt_w/2"/>
                                          </p:val>
                                        </p:tav>
                                        <p:tav tm="100000">
                                          <p:val>
                                            <p:strVal val="#ppt_x"/>
                                          </p:val>
                                        </p:tav>
                                      </p:tavLst>
                                    </p:anim>
                                    <p:anim calcmode="lin" valueType="num">
                                      <p:cBhvr>
                                        <p:cTn id="92" dur="1000" fill="hold"/>
                                        <p:tgtEl>
                                          <p:spTgt spid="557">
                                            <p:txEl>
                                              <p:pRg st="0" end="0"/>
                                            </p:txEl>
                                          </p:spTgt>
                                        </p:tgtEl>
                                        <p:attrNameLst>
                                          <p:attrName>ppt_y</p:attrName>
                                        </p:attrNameLst>
                                      </p:cBhvr>
                                      <p:tavLst>
                                        <p:tav tm="0">
                                          <p:val>
                                            <p:strVal val="#ppt_y"/>
                                          </p:val>
                                        </p:tav>
                                        <p:tav tm="100000">
                                          <p:val>
                                            <p:strVal val="#ppt_y"/>
                                          </p:val>
                                        </p:tav>
                                      </p:tavLst>
                                    </p:anim>
                                  </p:childTnLst>
                                </p:cTn>
                              </p:par>
                            </p:childTnLst>
                          </p:cTn>
                        </p:par>
                        <p:par>
                          <p:cTn id="93" fill="hold">
                            <p:stCondLst>
                              <p:cond delay="1000"/>
                            </p:stCondLst>
                            <p:childTnLst>
                              <p:par>
                                <p:cTn id="94" presetClass="entr" nodeType="afterEffect" presetSubtype="8" presetID="2" grpId="18" fill="hold">
                                  <p:stCondLst>
                                    <p:cond delay="0"/>
                                  </p:stCondLst>
                                  <p:iterate type="el" backwards="0">
                                    <p:tmAbs val="0"/>
                                  </p:iterate>
                                  <p:childTnLst>
                                    <p:set>
                                      <p:cBhvr>
                                        <p:cTn id="95" fill="hold"/>
                                        <p:tgtEl>
                                          <p:spTgt spid="557">
                                            <p:txEl>
                                              <p:pRg st="1" end="1"/>
                                            </p:txEl>
                                          </p:spTgt>
                                        </p:tgtEl>
                                        <p:attrNameLst>
                                          <p:attrName>style.visibility</p:attrName>
                                        </p:attrNameLst>
                                      </p:cBhvr>
                                      <p:to>
                                        <p:strVal val="visible"/>
                                      </p:to>
                                    </p:set>
                                    <p:anim calcmode="lin" valueType="num">
                                      <p:cBhvr>
                                        <p:cTn id="96" dur="1000" fill="hold"/>
                                        <p:tgtEl>
                                          <p:spTgt spid="557">
                                            <p:txEl>
                                              <p:pRg st="1" end="1"/>
                                            </p:txEl>
                                          </p:spTgt>
                                        </p:tgtEl>
                                        <p:attrNameLst>
                                          <p:attrName>ppt_x</p:attrName>
                                        </p:attrNameLst>
                                      </p:cBhvr>
                                      <p:tavLst>
                                        <p:tav tm="0">
                                          <p:val>
                                            <p:strVal val="0-#ppt_w/2"/>
                                          </p:val>
                                        </p:tav>
                                        <p:tav tm="100000">
                                          <p:val>
                                            <p:strVal val="#ppt_x"/>
                                          </p:val>
                                        </p:tav>
                                      </p:tavLst>
                                    </p:anim>
                                    <p:anim calcmode="lin" valueType="num">
                                      <p:cBhvr>
                                        <p:cTn id="97" dur="1000" fill="hold"/>
                                        <p:tgtEl>
                                          <p:spTgt spid="557">
                                            <p:txEl>
                                              <p:pRg st="1" end="1"/>
                                            </p:txEl>
                                          </p:spTgt>
                                        </p:tgtEl>
                                        <p:attrNameLst>
                                          <p:attrName>ppt_y</p:attrName>
                                        </p:attrNameLst>
                                      </p:cBhvr>
                                      <p:tavLst>
                                        <p:tav tm="0">
                                          <p:val>
                                            <p:strVal val="#ppt_y"/>
                                          </p:val>
                                        </p:tav>
                                        <p:tav tm="100000">
                                          <p:val>
                                            <p:strVal val="#ppt_y"/>
                                          </p:val>
                                        </p:tav>
                                      </p:tavLst>
                                    </p:anim>
                                  </p:childTnLst>
                                </p:cTn>
                              </p:par>
                            </p:childTnLst>
                          </p:cTn>
                        </p:par>
                        <p:par>
                          <p:cTn id="98" fill="hold">
                            <p:stCondLst>
                              <p:cond delay="2000"/>
                            </p:stCondLst>
                            <p:childTnLst>
                              <p:par>
                                <p:cTn id="99" presetClass="entr" nodeType="afterEffect" presetSubtype="8" presetID="2" grpId="18" fill="hold">
                                  <p:stCondLst>
                                    <p:cond delay="0"/>
                                  </p:stCondLst>
                                  <p:iterate type="el" backwards="0">
                                    <p:tmAbs val="0"/>
                                  </p:iterate>
                                  <p:childTnLst>
                                    <p:set>
                                      <p:cBhvr>
                                        <p:cTn id="100" fill="hold"/>
                                        <p:tgtEl>
                                          <p:spTgt spid="557">
                                            <p:txEl>
                                              <p:pRg st="2" end="2"/>
                                            </p:txEl>
                                          </p:spTgt>
                                        </p:tgtEl>
                                        <p:attrNameLst>
                                          <p:attrName>style.visibility</p:attrName>
                                        </p:attrNameLst>
                                      </p:cBhvr>
                                      <p:to>
                                        <p:strVal val="visible"/>
                                      </p:to>
                                    </p:set>
                                    <p:anim calcmode="lin" valueType="num">
                                      <p:cBhvr>
                                        <p:cTn id="101" dur="1000" fill="hold"/>
                                        <p:tgtEl>
                                          <p:spTgt spid="557">
                                            <p:txEl>
                                              <p:pRg st="2" end="2"/>
                                            </p:txEl>
                                          </p:spTgt>
                                        </p:tgtEl>
                                        <p:attrNameLst>
                                          <p:attrName>ppt_x</p:attrName>
                                        </p:attrNameLst>
                                      </p:cBhvr>
                                      <p:tavLst>
                                        <p:tav tm="0">
                                          <p:val>
                                            <p:strVal val="0-#ppt_w/2"/>
                                          </p:val>
                                        </p:tav>
                                        <p:tav tm="100000">
                                          <p:val>
                                            <p:strVal val="#ppt_x"/>
                                          </p:val>
                                        </p:tav>
                                      </p:tavLst>
                                    </p:anim>
                                    <p:anim calcmode="lin" valueType="num">
                                      <p:cBhvr>
                                        <p:cTn id="102" dur="1000" fill="hold"/>
                                        <p:tgtEl>
                                          <p:spTgt spid="55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Class="exit" nodeType="clickEffect" presetSubtype="1" presetID="2" grpId="19" fill="hold">
                                  <p:stCondLst>
                                    <p:cond delay="0"/>
                                  </p:stCondLst>
                                  <p:iterate type="el" backwards="0">
                                    <p:tmAbs val="0"/>
                                  </p:iterate>
                                  <p:childTnLst>
                                    <p:anim calcmode="lin" valueType="num">
                                      <p:cBhvr>
                                        <p:cTn id="106" dur="600" fill="hold"/>
                                        <p:tgtEl>
                                          <p:spTgt spid="557">
                                            <p:txEl>
                                              <p:pRg st="0" end="0"/>
                                            </p:txEl>
                                          </p:spTgt>
                                        </p:tgtEl>
                                        <p:attrNameLst>
                                          <p:attrName>ppt_x</p:attrName>
                                        </p:attrNameLst>
                                      </p:cBhvr>
                                      <p:tavLst>
                                        <p:tav tm="0">
                                          <p:val>
                                            <p:strVal val="ppt_x"/>
                                          </p:val>
                                        </p:tav>
                                        <p:tav tm="100000">
                                          <p:val>
                                            <p:strVal val="ppt_x"/>
                                          </p:val>
                                        </p:tav>
                                      </p:tavLst>
                                    </p:anim>
                                    <p:anim calcmode="lin" valueType="num">
                                      <p:cBhvr>
                                        <p:cTn id="107" dur="600" fill="hold"/>
                                        <p:tgtEl>
                                          <p:spTgt spid="557">
                                            <p:txEl>
                                              <p:pRg st="0" end="0"/>
                                            </p:txEl>
                                          </p:spTgt>
                                        </p:tgtEl>
                                        <p:attrNameLst>
                                          <p:attrName>ppt_y</p:attrName>
                                        </p:attrNameLst>
                                      </p:cBhvr>
                                      <p:tavLst>
                                        <p:tav tm="0">
                                          <p:val>
                                            <p:strVal val="ppt_y"/>
                                          </p:val>
                                        </p:tav>
                                        <p:tav tm="100000">
                                          <p:val>
                                            <p:strVal val="0-ppt_h/2"/>
                                          </p:val>
                                        </p:tav>
                                      </p:tavLst>
                                    </p:anim>
                                    <p:set>
                                      <p:cBhvr>
                                        <p:cTn id="108" fill="hold">
                                          <p:stCondLst>
                                            <p:cond delay="599"/>
                                          </p:stCondLst>
                                        </p:cTn>
                                        <p:tgtEl>
                                          <p:spTgt spid="557">
                                            <p:txEl>
                                              <p:pRg st="0" end="0"/>
                                            </p:txEl>
                                          </p:spTgt>
                                        </p:tgtEl>
                                        <p:attrNameLst>
                                          <p:attrName>style.visibility</p:attrName>
                                        </p:attrNameLst>
                                      </p:cBhvr>
                                      <p:to>
                                        <p:strVal val="hidden"/>
                                      </p:to>
                                    </p:set>
                                  </p:childTnLst>
                                </p:cTn>
                              </p:par>
                              <p:par>
                                <p:cTn id="109" presetClass="exit" nodeType="withEffect" presetSubtype="1" presetID="2" grpId="19" fill="hold">
                                  <p:stCondLst>
                                    <p:cond delay="0"/>
                                  </p:stCondLst>
                                  <p:iterate type="el" backwards="0">
                                    <p:tmAbs val="0"/>
                                  </p:iterate>
                                  <p:childTnLst>
                                    <p:anim calcmode="lin" valueType="num">
                                      <p:cBhvr>
                                        <p:cTn id="110" dur="600" fill="hold"/>
                                        <p:tgtEl>
                                          <p:spTgt spid="557">
                                            <p:txEl>
                                              <p:pRg st="1" end="1"/>
                                            </p:txEl>
                                          </p:spTgt>
                                        </p:tgtEl>
                                        <p:attrNameLst>
                                          <p:attrName>ppt_x</p:attrName>
                                        </p:attrNameLst>
                                      </p:cBhvr>
                                      <p:tavLst>
                                        <p:tav tm="0">
                                          <p:val>
                                            <p:strVal val="ppt_x"/>
                                          </p:val>
                                        </p:tav>
                                        <p:tav tm="100000">
                                          <p:val>
                                            <p:strVal val="ppt_x"/>
                                          </p:val>
                                        </p:tav>
                                      </p:tavLst>
                                    </p:anim>
                                    <p:anim calcmode="lin" valueType="num">
                                      <p:cBhvr>
                                        <p:cTn id="111" dur="600" fill="hold"/>
                                        <p:tgtEl>
                                          <p:spTgt spid="557">
                                            <p:txEl>
                                              <p:pRg st="1" end="1"/>
                                            </p:txEl>
                                          </p:spTgt>
                                        </p:tgtEl>
                                        <p:attrNameLst>
                                          <p:attrName>ppt_y</p:attrName>
                                        </p:attrNameLst>
                                      </p:cBhvr>
                                      <p:tavLst>
                                        <p:tav tm="0">
                                          <p:val>
                                            <p:strVal val="ppt_y"/>
                                          </p:val>
                                        </p:tav>
                                        <p:tav tm="100000">
                                          <p:val>
                                            <p:strVal val="0-ppt_h/2"/>
                                          </p:val>
                                        </p:tav>
                                      </p:tavLst>
                                    </p:anim>
                                    <p:set>
                                      <p:cBhvr>
                                        <p:cTn id="112" fill="hold">
                                          <p:stCondLst>
                                            <p:cond delay="599"/>
                                          </p:stCondLst>
                                        </p:cTn>
                                        <p:tgtEl>
                                          <p:spTgt spid="557">
                                            <p:txEl>
                                              <p:pRg st="1" end="1"/>
                                            </p:txEl>
                                          </p:spTgt>
                                        </p:tgtEl>
                                        <p:attrNameLst>
                                          <p:attrName>style.visibility</p:attrName>
                                        </p:attrNameLst>
                                      </p:cBhvr>
                                      <p:to>
                                        <p:strVal val="hidden"/>
                                      </p:to>
                                    </p:set>
                                  </p:childTnLst>
                                </p:cTn>
                              </p:par>
                              <p:par>
                                <p:cTn id="113" presetClass="exit" nodeType="withEffect" presetSubtype="1" presetID="2" grpId="19" fill="hold">
                                  <p:stCondLst>
                                    <p:cond delay="0"/>
                                  </p:stCondLst>
                                  <p:iterate type="el" backwards="0">
                                    <p:tmAbs val="0"/>
                                  </p:iterate>
                                  <p:childTnLst>
                                    <p:anim calcmode="lin" valueType="num">
                                      <p:cBhvr>
                                        <p:cTn id="114" dur="600" fill="hold"/>
                                        <p:tgtEl>
                                          <p:spTgt spid="557">
                                            <p:txEl>
                                              <p:pRg st="2" end="2"/>
                                            </p:txEl>
                                          </p:spTgt>
                                        </p:tgtEl>
                                        <p:attrNameLst>
                                          <p:attrName>ppt_x</p:attrName>
                                        </p:attrNameLst>
                                      </p:cBhvr>
                                      <p:tavLst>
                                        <p:tav tm="0">
                                          <p:val>
                                            <p:strVal val="ppt_x"/>
                                          </p:val>
                                        </p:tav>
                                        <p:tav tm="100000">
                                          <p:val>
                                            <p:strVal val="ppt_x"/>
                                          </p:val>
                                        </p:tav>
                                      </p:tavLst>
                                    </p:anim>
                                    <p:anim calcmode="lin" valueType="num">
                                      <p:cBhvr>
                                        <p:cTn id="115" dur="600" fill="hold"/>
                                        <p:tgtEl>
                                          <p:spTgt spid="557">
                                            <p:txEl>
                                              <p:pRg st="2" end="2"/>
                                            </p:txEl>
                                          </p:spTgt>
                                        </p:tgtEl>
                                        <p:attrNameLst>
                                          <p:attrName>ppt_y</p:attrName>
                                        </p:attrNameLst>
                                      </p:cBhvr>
                                      <p:tavLst>
                                        <p:tav tm="0">
                                          <p:val>
                                            <p:strVal val="ppt_y"/>
                                          </p:val>
                                        </p:tav>
                                        <p:tav tm="100000">
                                          <p:val>
                                            <p:strVal val="0-ppt_h/2"/>
                                          </p:val>
                                        </p:tav>
                                      </p:tavLst>
                                    </p:anim>
                                    <p:set>
                                      <p:cBhvr>
                                        <p:cTn id="116" fill="hold">
                                          <p:stCondLst>
                                            <p:cond delay="599"/>
                                          </p:stCondLst>
                                        </p:cTn>
                                        <p:tgtEl>
                                          <p:spTgt spid="557">
                                            <p:txEl>
                                              <p:pRg st="2" end="2"/>
                                            </p:txEl>
                                          </p:spTgt>
                                        </p:tgtEl>
                                        <p:attrNameLst>
                                          <p:attrName>style.visibility</p:attrName>
                                        </p:attrNameLst>
                                      </p:cBhvr>
                                      <p:to>
                                        <p:strVal val="hidden"/>
                                      </p:to>
                                    </p:set>
                                  </p:childTnLst>
                                </p:cTn>
                              </p:par>
                              <p:par>
                                <p:cTn id="117" presetClass="exit" nodeType="withEffect" presetSubtype="1" presetID="2" grpId="19" fill="hold">
                                  <p:stCondLst>
                                    <p:cond delay="0"/>
                                  </p:stCondLst>
                                  <p:iterate type="el" backwards="0">
                                    <p:tmAbs val="0"/>
                                  </p:iterate>
                                  <p:childTnLst>
                                    <p:anim calcmode="lin" valueType="num">
                                      <p:cBhvr>
                                        <p:cTn id="118" dur="600" fill="hold"/>
                                        <p:tgtEl>
                                          <p:spTgt spid="557">
                                            <p:bg/>
                                          </p:spTgt>
                                        </p:tgtEl>
                                        <p:attrNameLst>
                                          <p:attrName>ppt_x</p:attrName>
                                        </p:attrNameLst>
                                      </p:cBhvr>
                                      <p:tavLst>
                                        <p:tav tm="0">
                                          <p:val>
                                            <p:strVal val="ppt_x"/>
                                          </p:val>
                                        </p:tav>
                                        <p:tav tm="100000">
                                          <p:val>
                                            <p:strVal val="ppt_x"/>
                                          </p:val>
                                        </p:tav>
                                      </p:tavLst>
                                    </p:anim>
                                    <p:anim calcmode="lin" valueType="num">
                                      <p:cBhvr>
                                        <p:cTn id="119" dur="600" fill="hold"/>
                                        <p:tgtEl>
                                          <p:spTgt spid="557">
                                            <p:bg/>
                                          </p:spTgt>
                                        </p:tgtEl>
                                        <p:attrNameLst>
                                          <p:attrName>ppt_y</p:attrName>
                                        </p:attrNameLst>
                                      </p:cBhvr>
                                      <p:tavLst>
                                        <p:tav tm="0">
                                          <p:val>
                                            <p:strVal val="ppt_y"/>
                                          </p:val>
                                        </p:tav>
                                        <p:tav tm="100000">
                                          <p:val>
                                            <p:strVal val="0-ppt_h/2"/>
                                          </p:val>
                                        </p:tav>
                                      </p:tavLst>
                                    </p:anim>
                                    <p:set>
                                      <p:cBhvr>
                                        <p:cTn id="120" fill="hold">
                                          <p:stCondLst>
                                            <p:cond delay="599"/>
                                          </p:stCondLst>
                                        </p:cTn>
                                        <p:tgtEl>
                                          <p:spTgt spid="557">
                                            <p:bg/>
                                          </p:spTgt>
                                        </p:tgtEl>
                                        <p:attrNameLst>
                                          <p:attrName>style.visibility</p:attrName>
                                        </p:attrNameLst>
                                      </p:cBhvr>
                                      <p:to>
                                        <p:strVal val="hidden"/>
                                      </p:to>
                                    </p:set>
                                  </p:childTnLst>
                                </p:cTn>
                              </p:par>
                            </p:childTnLst>
                          </p:cTn>
                        </p:par>
                        <p:par>
                          <p:cTn id="121" fill="hold">
                            <p:stCondLst>
                              <p:cond delay="600"/>
                            </p:stCondLst>
                            <p:childTnLst>
                              <p:par>
                                <p:cTn id="122" presetClass="exit" nodeType="afterEffect" presetSubtype="1" presetID="2" grpId="20" fill="hold">
                                  <p:stCondLst>
                                    <p:cond delay="0"/>
                                  </p:stCondLst>
                                  <p:iterate type="el" backwards="0">
                                    <p:tmAbs val="0"/>
                                  </p:iterate>
                                  <p:childTnLst>
                                    <p:anim calcmode="lin" valueType="num">
                                      <p:cBhvr>
                                        <p:cTn id="123" dur="600" fill="hold"/>
                                        <p:tgtEl>
                                          <p:spTgt spid="551"/>
                                        </p:tgtEl>
                                        <p:attrNameLst>
                                          <p:attrName>ppt_x</p:attrName>
                                        </p:attrNameLst>
                                      </p:cBhvr>
                                      <p:tavLst>
                                        <p:tav tm="0">
                                          <p:val>
                                            <p:strVal val="ppt_x"/>
                                          </p:val>
                                        </p:tav>
                                        <p:tav tm="100000">
                                          <p:val>
                                            <p:strVal val="ppt_x"/>
                                          </p:val>
                                        </p:tav>
                                      </p:tavLst>
                                    </p:anim>
                                    <p:anim calcmode="lin" valueType="num">
                                      <p:cBhvr>
                                        <p:cTn id="124" dur="600" fill="hold"/>
                                        <p:tgtEl>
                                          <p:spTgt spid="551"/>
                                        </p:tgtEl>
                                        <p:attrNameLst>
                                          <p:attrName>ppt_y</p:attrName>
                                        </p:attrNameLst>
                                      </p:cBhvr>
                                      <p:tavLst>
                                        <p:tav tm="0">
                                          <p:val>
                                            <p:strVal val="ppt_y"/>
                                          </p:val>
                                        </p:tav>
                                        <p:tav tm="100000">
                                          <p:val>
                                            <p:strVal val="0-ppt_h/2"/>
                                          </p:val>
                                        </p:tav>
                                      </p:tavLst>
                                    </p:anim>
                                    <p:set>
                                      <p:cBhvr>
                                        <p:cTn id="125" fill="hold">
                                          <p:stCondLst>
                                            <p:cond delay="599"/>
                                          </p:stCondLst>
                                        </p:cTn>
                                        <p:tgtEl>
                                          <p:spTgt spid="551"/>
                                        </p:tgtEl>
                                        <p:attrNameLst>
                                          <p:attrName>style.visibility</p:attrName>
                                        </p:attrNameLst>
                                      </p:cBhvr>
                                      <p:to>
                                        <p:strVal val="hidden"/>
                                      </p:to>
                                    </p:set>
                                  </p:childTnLst>
                                </p:cTn>
                              </p:par>
                            </p:childTnLst>
                          </p:cTn>
                        </p:par>
                        <p:par>
                          <p:cTn id="126" fill="hold">
                            <p:stCondLst>
                              <p:cond delay="1200"/>
                            </p:stCondLst>
                            <p:childTnLst>
                              <p:par>
                                <p:cTn id="127" presetClass="exit" nodeType="afterEffect" presetSubtype="1" presetID="2" grpId="21" fill="hold">
                                  <p:stCondLst>
                                    <p:cond delay="0"/>
                                  </p:stCondLst>
                                  <p:iterate type="el" backwards="0">
                                    <p:tmAbs val="0"/>
                                  </p:iterate>
                                  <p:childTnLst>
                                    <p:anim calcmode="lin" valueType="num">
                                      <p:cBhvr>
                                        <p:cTn id="128" dur="600" fill="hold"/>
                                        <p:tgtEl>
                                          <p:spTgt spid="552"/>
                                        </p:tgtEl>
                                        <p:attrNameLst>
                                          <p:attrName>ppt_x</p:attrName>
                                        </p:attrNameLst>
                                      </p:cBhvr>
                                      <p:tavLst>
                                        <p:tav tm="0">
                                          <p:val>
                                            <p:strVal val="ppt_x"/>
                                          </p:val>
                                        </p:tav>
                                        <p:tav tm="100000">
                                          <p:val>
                                            <p:strVal val="ppt_x"/>
                                          </p:val>
                                        </p:tav>
                                      </p:tavLst>
                                    </p:anim>
                                    <p:anim calcmode="lin" valueType="num">
                                      <p:cBhvr>
                                        <p:cTn id="129" dur="600" fill="hold"/>
                                        <p:tgtEl>
                                          <p:spTgt spid="552"/>
                                        </p:tgtEl>
                                        <p:attrNameLst>
                                          <p:attrName>ppt_y</p:attrName>
                                        </p:attrNameLst>
                                      </p:cBhvr>
                                      <p:tavLst>
                                        <p:tav tm="0">
                                          <p:val>
                                            <p:strVal val="ppt_y"/>
                                          </p:val>
                                        </p:tav>
                                        <p:tav tm="100000">
                                          <p:val>
                                            <p:strVal val="0-ppt_h/2"/>
                                          </p:val>
                                        </p:tav>
                                      </p:tavLst>
                                    </p:anim>
                                    <p:set>
                                      <p:cBhvr>
                                        <p:cTn id="130" fill="hold">
                                          <p:stCondLst>
                                            <p:cond delay="599"/>
                                          </p:stCondLst>
                                        </p:cTn>
                                        <p:tgtEl>
                                          <p:spTgt spid="552"/>
                                        </p:tgtEl>
                                        <p:attrNameLst>
                                          <p:attrName>style.visibility</p:attrName>
                                        </p:attrNameLst>
                                      </p:cBhvr>
                                      <p:to>
                                        <p:strVal val="hidden"/>
                                      </p:to>
                                    </p:set>
                                  </p:childTnLst>
                                </p:cTn>
                              </p:par>
                            </p:childTnLst>
                          </p:cTn>
                        </p:par>
                        <p:par>
                          <p:cTn id="131" fill="hold">
                            <p:stCondLst>
                              <p:cond delay="1800"/>
                            </p:stCondLst>
                            <p:childTnLst>
                              <p:par>
                                <p:cTn id="132" presetClass="exit" nodeType="afterEffect" presetSubtype="1" presetID="2" grpId="22" fill="hold">
                                  <p:stCondLst>
                                    <p:cond delay="0"/>
                                  </p:stCondLst>
                                  <p:iterate type="el" backwards="0">
                                    <p:tmAbs val="0"/>
                                  </p:iterate>
                                  <p:childTnLst>
                                    <p:anim calcmode="lin" valueType="num">
                                      <p:cBhvr>
                                        <p:cTn id="133" dur="600" fill="hold"/>
                                        <p:tgtEl>
                                          <p:spTgt spid="541"/>
                                        </p:tgtEl>
                                        <p:attrNameLst>
                                          <p:attrName>ppt_x</p:attrName>
                                        </p:attrNameLst>
                                      </p:cBhvr>
                                      <p:tavLst>
                                        <p:tav tm="0">
                                          <p:val>
                                            <p:strVal val="ppt_x"/>
                                          </p:val>
                                        </p:tav>
                                        <p:tav tm="100000">
                                          <p:val>
                                            <p:strVal val="ppt_x"/>
                                          </p:val>
                                        </p:tav>
                                      </p:tavLst>
                                    </p:anim>
                                    <p:anim calcmode="lin" valueType="num">
                                      <p:cBhvr>
                                        <p:cTn id="134" dur="600" fill="hold"/>
                                        <p:tgtEl>
                                          <p:spTgt spid="541"/>
                                        </p:tgtEl>
                                        <p:attrNameLst>
                                          <p:attrName>ppt_y</p:attrName>
                                        </p:attrNameLst>
                                      </p:cBhvr>
                                      <p:tavLst>
                                        <p:tav tm="0">
                                          <p:val>
                                            <p:strVal val="ppt_y"/>
                                          </p:val>
                                        </p:tav>
                                        <p:tav tm="100000">
                                          <p:val>
                                            <p:strVal val="0-ppt_h/2"/>
                                          </p:val>
                                        </p:tav>
                                      </p:tavLst>
                                    </p:anim>
                                    <p:set>
                                      <p:cBhvr>
                                        <p:cTn id="135" fill="hold">
                                          <p:stCondLst>
                                            <p:cond delay="599"/>
                                          </p:stCondLst>
                                        </p:cTn>
                                        <p:tgtEl>
                                          <p:spTgt spid="5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57" grpId="19"/>
      <p:bldP build="whole" bldLvl="1" animBg="1" rev="0" advAuto="0" spid="544" grpId="10"/>
      <p:bldP build="whole" bldLvl="1" animBg="1" rev="0" advAuto="0" spid="541" grpId="8"/>
      <p:bldP build="whole" bldLvl="1" animBg="1" rev="0" advAuto="0" spid="550" grpId="5"/>
      <p:bldP build="whole" bldLvl="1" animBg="1" rev="0" advAuto="0" spid="551" grpId="16"/>
      <p:bldP build="whole" bldLvl="1" animBg="1" rev="0" advAuto="0" spid="538" grpId="7"/>
      <p:bldP build="whole" bldLvl="1" animBg="1" rev="0" advAuto="0" spid="555" grpId="1"/>
      <p:bldP build="whole" bldLvl="1" animBg="1" rev="0" advAuto="0" spid="550" grpId="12"/>
      <p:bldP build="whole" bldLvl="1" animBg="1" rev="0" advAuto="0" spid="551" grpId="20"/>
      <p:bldP build="whole" bldLvl="1" animBg="1" rev="0" advAuto="0" spid="541" grpId="22"/>
      <p:bldP build="whole" bldLvl="1" animBg="1" rev="0" advAuto="0" spid="552" grpId="17"/>
      <p:bldP build="whole" bldLvl="1" animBg="1" rev="0" advAuto="0" spid="556" grpId="2"/>
      <p:bldP build="whole" bldLvl="1" animBg="1" rev="0" advAuto="0" spid="547" grpId="6"/>
      <p:bldP build="whole" bldLvl="1" animBg="1" rev="0" advAuto="0" spid="538" grpId="14"/>
      <p:bldP build="whole" bldLvl="1" animBg="1" rev="0" advAuto="0" spid="552" grpId="21"/>
      <p:bldP build="whole" bldLvl="1" animBg="1" rev="0" advAuto="0" spid="535" grpId="4"/>
      <p:bldP build="whole" bldLvl="1" animBg="1" rev="0" advAuto="0" spid="547" grpId="13"/>
      <p:bldP build="whole" bldLvl="1" animBg="1" rev="0" advAuto="0" spid="544" grpId="3"/>
      <p:bldP build="whole" bldLvl="1" animBg="1" rev="0" advAuto="0" spid="535" grpId="11"/>
      <p:bldP build="p" bldLvl="5" animBg="1" rev="0" advAuto="0" spid="557" grpId="18"/>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Preview 課前預習"/>
          <p:cNvSpPr txBox="1"/>
          <p:nvPr/>
        </p:nvSpPr>
        <p:spPr>
          <a:xfrm>
            <a:off x="3898733" y="70542"/>
            <a:ext cx="2795097" cy="1715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Preview</a:t>
            </a:r>
            <a:br/>
            <a:r>
              <a:t>課前預習</a:t>
            </a:r>
          </a:p>
        </p:txBody>
      </p:sp>
      <p:sp>
        <p:nvSpPr>
          <p:cNvPr id="562" name="Course 課堂教學"/>
          <p:cNvSpPr txBox="1"/>
          <p:nvPr/>
        </p:nvSpPr>
        <p:spPr>
          <a:xfrm>
            <a:off x="8516953" y="67069"/>
            <a:ext cx="2962198"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Course</a:t>
            </a:r>
            <a:br/>
            <a:r>
              <a:t>課堂教學</a:t>
            </a:r>
          </a:p>
        </p:txBody>
      </p:sp>
      <p:sp>
        <p:nvSpPr>
          <p:cNvPr id="563" name="First draft 整理初稿"/>
          <p:cNvSpPr txBox="1"/>
          <p:nvPr/>
        </p:nvSpPr>
        <p:spPr>
          <a:xfrm>
            <a:off x="13601700" y="67069"/>
            <a:ext cx="2700295"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First draft</a:t>
            </a:r>
            <a:br/>
            <a:r>
              <a:t>整理初稿</a:t>
            </a:r>
          </a:p>
        </p:txBody>
      </p:sp>
      <p:sp>
        <p:nvSpPr>
          <p:cNvPr id="564" name="Result 結果呈現"/>
          <p:cNvSpPr txBox="1"/>
          <p:nvPr/>
        </p:nvSpPr>
        <p:spPr>
          <a:xfrm>
            <a:off x="17953034" y="67069"/>
            <a:ext cx="2795096"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solidFill>
                  <a:srgbClr val="FFFFFF"/>
                </a:solidFill>
              </a:defRPr>
            </a:pPr>
            <a:r>
              <a:t>Result</a:t>
            </a:r>
            <a:br/>
            <a:r>
              <a:t>結果呈現</a:t>
            </a:r>
          </a:p>
        </p:txBody>
      </p:sp>
      <p:grpSp>
        <p:nvGrpSpPr>
          <p:cNvPr id="595" name="成组"/>
          <p:cNvGrpSpPr/>
          <p:nvPr/>
        </p:nvGrpSpPr>
        <p:grpSpPr>
          <a:xfrm>
            <a:off x="844412" y="2930614"/>
            <a:ext cx="23083480" cy="9519770"/>
            <a:chOff x="0" y="0"/>
            <a:chExt cx="23083479" cy="9519768"/>
          </a:xfrm>
        </p:grpSpPr>
        <p:grpSp>
          <p:nvGrpSpPr>
            <p:cNvPr id="571" name="成组"/>
            <p:cNvGrpSpPr/>
            <p:nvPr/>
          </p:nvGrpSpPr>
          <p:grpSpPr>
            <a:xfrm>
              <a:off x="17333142" y="0"/>
              <a:ext cx="5750338" cy="9519769"/>
              <a:chOff x="0" y="0"/>
              <a:chExt cx="5750337" cy="9519768"/>
            </a:xfrm>
          </p:grpSpPr>
          <p:sp>
            <p:nvSpPr>
              <p:cNvPr id="565" name="圆角矩形"/>
              <p:cNvSpPr/>
              <p:nvPr/>
            </p:nvSpPr>
            <p:spPr>
              <a:xfrm>
                <a:off x="0" y="0"/>
                <a:ext cx="5362034" cy="2095500"/>
              </a:xfrm>
              <a:prstGeom prst="roundRect">
                <a:avLst>
                  <a:gd name="adj" fmla="val 12121"/>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grpSp>
            <p:nvGrpSpPr>
              <p:cNvPr id="568" name="成组"/>
              <p:cNvGrpSpPr/>
              <p:nvPr/>
            </p:nvGrpSpPr>
            <p:grpSpPr>
              <a:xfrm>
                <a:off x="1237947" y="416983"/>
                <a:ext cx="2886141" cy="1261534"/>
                <a:chOff x="0" y="0"/>
                <a:chExt cx="2886139" cy="1261532"/>
              </a:xfrm>
            </p:grpSpPr>
            <p:sp>
              <p:nvSpPr>
                <p:cNvPr id="566" name="成组"/>
                <p:cNvSpPr/>
                <p:nvPr/>
              </p:nvSpPr>
              <p:spPr>
                <a:xfrm>
                  <a:off x="0" y="1957"/>
                  <a:ext cx="1259576" cy="1259576"/>
                </a:xfrm>
                <a:prstGeom prst="roundRect">
                  <a:avLst>
                    <a:gd name="adj" fmla="val 15000"/>
                  </a:avLst>
                </a:prstGeom>
                <a:blipFill rotWithShape="1">
                  <a:blip r:embed="rId3"/>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67" name="成组"/>
                <p:cNvSpPr/>
                <p:nvPr/>
              </p:nvSpPr>
              <p:spPr>
                <a:xfrm>
                  <a:off x="1626564" y="0"/>
                  <a:ext cx="1259576" cy="1259576"/>
                </a:xfrm>
                <a:prstGeom prst="roundRect">
                  <a:avLst>
                    <a:gd name="adj" fmla="val 15000"/>
                  </a:avLst>
                </a:prstGeom>
                <a:blipFill rotWithShape="1">
                  <a:blip r:embed="rId4"/>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sp>
            <p:nvSpPr>
              <p:cNvPr id="569" name="圆角矩形"/>
              <p:cNvSpPr/>
              <p:nvPr/>
            </p:nvSpPr>
            <p:spPr>
              <a:xfrm>
                <a:off x="0" y="2341233"/>
                <a:ext cx="5362034" cy="6972633"/>
              </a:xfrm>
              <a:prstGeom prst="roundRect">
                <a:avLst>
                  <a:gd name="adj" fmla="val 4737"/>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570" name="Read 在線閱讀…"/>
              <p:cNvSpPr txBox="1"/>
              <p:nvPr/>
            </p:nvSpPr>
            <p:spPr>
              <a:xfrm>
                <a:off x="670337" y="3169768"/>
                <a:ext cx="5080001" cy="635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a:spcBef>
                    <a:spcPts val="4000"/>
                  </a:spcBef>
                  <a:defRPr b="0" sz="3800">
                    <a:solidFill>
                      <a:srgbClr val="FFFFFF"/>
                    </a:solidFill>
                    <a:latin typeface="+mn-lt"/>
                    <a:ea typeface="+mn-ea"/>
                    <a:cs typeface="+mn-cs"/>
                    <a:sym typeface="Helvetica Neue"/>
                  </a:defRPr>
                </a:pPr>
                <a:r>
                  <a:t>Read</a:t>
                </a:r>
                <a:br/>
                <a:r>
                  <a:rPr sz="3500"/>
                  <a:t>在線閱讀</a:t>
                </a:r>
              </a:p>
              <a:p>
                <a:pPr algn="l">
                  <a:spcBef>
                    <a:spcPts val="4000"/>
                  </a:spcBef>
                  <a:defRPr b="0" sz="3800">
                    <a:solidFill>
                      <a:srgbClr val="FFFFFF"/>
                    </a:solidFill>
                    <a:latin typeface="+mn-lt"/>
                    <a:ea typeface="+mn-ea"/>
                    <a:cs typeface="+mn-cs"/>
                    <a:sym typeface="Helvetica Neue"/>
                  </a:defRPr>
                </a:pPr>
                <a:r>
                  <a:t>Feedback</a:t>
                </a:r>
                <a:br/>
                <a:r>
                  <a:rPr sz="3500"/>
                  <a:t>意見反饋</a:t>
                </a:r>
                <a:endParaRPr sz="3500"/>
              </a:p>
              <a:p>
                <a:pPr algn="l">
                  <a:spcBef>
                    <a:spcPts val="4000"/>
                  </a:spcBef>
                  <a:defRPr b="0" sz="3800">
                    <a:solidFill>
                      <a:srgbClr val="FFFFFF"/>
                    </a:solidFill>
                    <a:latin typeface="+mn-lt"/>
                    <a:ea typeface="+mn-ea"/>
                    <a:cs typeface="+mn-cs"/>
                    <a:sym typeface="Helvetica Neue"/>
                  </a:defRPr>
                </a:pPr>
                <a:r>
                  <a:t>Study</a:t>
                </a:r>
                <a:br/>
                <a:r>
                  <a:rPr sz="3500"/>
                  <a:t>在線學習</a:t>
                </a:r>
              </a:p>
            </p:txBody>
          </p:sp>
        </p:grpSp>
        <p:grpSp>
          <p:nvGrpSpPr>
            <p:cNvPr id="578" name="成组"/>
            <p:cNvGrpSpPr/>
            <p:nvPr/>
          </p:nvGrpSpPr>
          <p:grpSpPr>
            <a:xfrm>
              <a:off x="11555426" y="0"/>
              <a:ext cx="5750339" cy="9519769"/>
              <a:chOff x="0" y="0"/>
              <a:chExt cx="5750338" cy="9519768"/>
            </a:xfrm>
          </p:grpSpPr>
          <p:sp>
            <p:nvSpPr>
              <p:cNvPr id="572" name="圆角矩形"/>
              <p:cNvSpPr/>
              <p:nvPr/>
            </p:nvSpPr>
            <p:spPr>
              <a:xfrm>
                <a:off x="0" y="0"/>
                <a:ext cx="5362034" cy="2095500"/>
              </a:xfrm>
              <a:prstGeom prst="roundRect">
                <a:avLst>
                  <a:gd name="adj" fmla="val 12121"/>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grpSp>
            <p:nvGrpSpPr>
              <p:cNvPr id="575" name="成组"/>
              <p:cNvGrpSpPr/>
              <p:nvPr/>
            </p:nvGrpSpPr>
            <p:grpSpPr>
              <a:xfrm>
                <a:off x="1237946" y="417962"/>
                <a:ext cx="2886140" cy="1259576"/>
                <a:chOff x="0" y="0"/>
                <a:chExt cx="2886138" cy="1259575"/>
              </a:xfrm>
            </p:grpSpPr>
            <p:sp>
              <p:nvSpPr>
                <p:cNvPr id="573" name="成组"/>
                <p:cNvSpPr/>
                <p:nvPr/>
              </p:nvSpPr>
              <p:spPr>
                <a:xfrm>
                  <a:off x="0" y="0"/>
                  <a:ext cx="1259576" cy="1259576"/>
                </a:xfrm>
                <a:prstGeom prst="roundRect">
                  <a:avLst>
                    <a:gd name="adj" fmla="val 15000"/>
                  </a:avLst>
                </a:prstGeom>
                <a:blipFill rotWithShape="1">
                  <a:blip r:embed="rId5"/>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74" name="成组"/>
                <p:cNvSpPr/>
                <p:nvPr/>
              </p:nvSpPr>
              <p:spPr>
                <a:xfrm>
                  <a:off x="1626563" y="0"/>
                  <a:ext cx="1259576" cy="1259576"/>
                </a:xfrm>
                <a:prstGeom prst="roundRect">
                  <a:avLst>
                    <a:gd name="adj" fmla="val 15000"/>
                  </a:avLst>
                </a:prstGeom>
                <a:blipFill rotWithShape="1">
                  <a:blip r:embed="rId3"/>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sp>
            <p:nvSpPr>
              <p:cNvPr id="576" name="圆角矩形"/>
              <p:cNvSpPr/>
              <p:nvPr/>
            </p:nvSpPr>
            <p:spPr>
              <a:xfrm>
                <a:off x="0" y="2341233"/>
                <a:ext cx="5362034" cy="6972633"/>
              </a:xfrm>
              <a:prstGeom prst="roundRect">
                <a:avLst>
                  <a:gd name="adj" fmla="val 4737"/>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577" name="Polish 潤色…"/>
              <p:cNvSpPr txBox="1"/>
              <p:nvPr/>
            </p:nvSpPr>
            <p:spPr>
              <a:xfrm>
                <a:off x="670338" y="3169768"/>
                <a:ext cx="5080001" cy="635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a:spcBef>
                    <a:spcPts val="4000"/>
                  </a:spcBef>
                  <a:defRPr b="0" sz="3800">
                    <a:solidFill>
                      <a:srgbClr val="FFFFFF"/>
                    </a:solidFill>
                    <a:latin typeface="+mn-lt"/>
                    <a:ea typeface="+mn-ea"/>
                    <a:cs typeface="+mn-cs"/>
                    <a:sym typeface="Helvetica Neue"/>
                  </a:defRPr>
                </a:pPr>
                <a:r>
                  <a:t>Polish</a:t>
                </a:r>
                <a:br/>
                <a:r>
                  <a:rPr sz="3500"/>
                  <a:t>潤色</a:t>
                </a:r>
              </a:p>
              <a:p>
                <a:pPr algn="l">
                  <a:spcBef>
                    <a:spcPts val="4000"/>
                  </a:spcBef>
                  <a:defRPr b="0" sz="3800">
                    <a:solidFill>
                      <a:srgbClr val="FFFFFF"/>
                    </a:solidFill>
                    <a:latin typeface="+mn-lt"/>
                    <a:ea typeface="+mn-ea"/>
                    <a:cs typeface="+mn-cs"/>
                    <a:sym typeface="Helvetica Neue"/>
                  </a:defRPr>
                </a:pPr>
                <a:r>
                  <a:t>Proof Read</a:t>
                </a:r>
                <a:br/>
                <a:r>
                  <a:rPr sz="3500"/>
                  <a:t>審核校對</a:t>
                </a:r>
              </a:p>
            </p:txBody>
          </p:sp>
        </p:grpSp>
        <p:grpSp>
          <p:nvGrpSpPr>
            <p:cNvPr id="586" name="成组"/>
            <p:cNvGrpSpPr/>
            <p:nvPr/>
          </p:nvGrpSpPr>
          <p:grpSpPr>
            <a:xfrm>
              <a:off x="5777713" y="0"/>
              <a:ext cx="5750338" cy="9519769"/>
              <a:chOff x="0" y="0"/>
              <a:chExt cx="5750336" cy="9519768"/>
            </a:xfrm>
          </p:grpSpPr>
          <p:sp>
            <p:nvSpPr>
              <p:cNvPr id="579" name="圆角矩形"/>
              <p:cNvSpPr/>
              <p:nvPr/>
            </p:nvSpPr>
            <p:spPr>
              <a:xfrm>
                <a:off x="0" y="0"/>
                <a:ext cx="5362034" cy="2095500"/>
              </a:xfrm>
              <a:prstGeom prst="roundRect">
                <a:avLst>
                  <a:gd name="adj" fmla="val 12121"/>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grpSp>
            <p:nvGrpSpPr>
              <p:cNvPr id="583" name="成组"/>
              <p:cNvGrpSpPr/>
              <p:nvPr/>
            </p:nvGrpSpPr>
            <p:grpSpPr>
              <a:xfrm>
                <a:off x="424664" y="417962"/>
                <a:ext cx="4512705" cy="1259576"/>
                <a:chOff x="0" y="0"/>
                <a:chExt cx="4512703" cy="1259575"/>
              </a:xfrm>
            </p:grpSpPr>
            <p:sp>
              <p:nvSpPr>
                <p:cNvPr id="580" name="成组"/>
                <p:cNvSpPr/>
                <p:nvPr/>
              </p:nvSpPr>
              <p:spPr>
                <a:xfrm>
                  <a:off x="0" y="0"/>
                  <a:ext cx="1259576" cy="1259576"/>
                </a:xfrm>
                <a:prstGeom prst="roundRect">
                  <a:avLst>
                    <a:gd name="adj" fmla="val 15000"/>
                  </a:avLst>
                </a:prstGeom>
                <a:blipFill rotWithShape="1">
                  <a:blip r:embed="rId6"/>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81" name="成组"/>
                <p:cNvSpPr/>
                <p:nvPr/>
              </p:nvSpPr>
              <p:spPr>
                <a:xfrm>
                  <a:off x="3253128" y="0"/>
                  <a:ext cx="1259576" cy="1259576"/>
                </a:xfrm>
                <a:prstGeom prst="roundRect">
                  <a:avLst>
                    <a:gd name="adj" fmla="val 15000"/>
                  </a:avLst>
                </a:prstGeom>
                <a:blipFill rotWithShape="1">
                  <a:blip r:embed="rId7"/>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82" name="成组"/>
                <p:cNvSpPr/>
                <p:nvPr/>
              </p:nvSpPr>
              <p:spPr>
                <a:xfrm>
                  <a:off x="1626563" y="0"/>
                  <a:ext cx="1259577" cy="1259576"/>
                </a:xfrm>
                <a:prstGeom prst="roundRect">
                  <a:avLst>
                    <a:gd name="adj" fmla="val 15000"/>
                  </a:avLst>
                </a:prstGeom>
                <a:blipFill rotWithShape="1">
                  <a:blip r:embed="rId8"/>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sp>
            <p:nvSpPr>
              <p:cNvPr id="584" name="圆角矩形"/>
              <p:cNvSpPr/>
              <p:nvPr/>
            </p:nvSpPr>
            <p:spPr>
              <a:xfrm>
                <a:off x="0" y="2341233"/>
                <a:ext cx="5362034" cy="6972633"/>
              </a:xfrm>
              <a:prstGeom prst="roundRect">
                <a:avLst>
                  <a:gd name="adj" fmla="val 4737"/>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585" name="Key-word explain 重點詞彙講解…"/>
              <p:cNvSpPr txBox="1"/>
              <p:nvPr/>
            </p:nvSpPr>
            <p:spPr>
              <a:xfrm>
                <a:off x="670336" y="3169768"/>
                <a:ext cx="5080001" cy="635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a:spcBef>
                    <a:spcPts val="4000"/>
                  </a:spcBef>
                  <a:defRPr b="0" sz="3800">
                    <a:solidFill>
                      <a:srgbClr val="FFFFFF"/>
                    </a:solidFill>
                    <a:latin typeface="+mn-lt"/>
                    <a:ea typeface="+mn-ea"/>
                    <a:cs typeface="+mn-cs"/>
                    <a:sym typeface="Helvetica Neue"/>
                  </a:defRPr>
                </a:pPr>
                <a:r>
                  <a:t>Key-word explain</a:t>
                </a:r>
                <a:br/>
                <a:r>
                  <a:rPr sz="3500"/>
                  <a:t>重點詞彙講解</a:t>
                </a:r>
                <a:endParaRPr sz="3500"/>
              </a:p>
              <a:p>
                <a:pPr algn="l">
                  <a:spcBef>
                    <a:spcPts val="4000"/>
                  </a:spcBef>
                  <a:defRPr b="0" sz="3800">
                    <a:solidFill>
                      <a:srgbClr val="FFFFFF"/>
                    </a:solidFill>
                    <a:latin typeface="+mn-lt"/>
                    <a:ea typeface="+mn-ea"/>
                    <a:cs typeface="+mn-cs"/>
                    <a:sym typeface="Helvetica Neue"/>
                  </a:defRPr>
                </a:pPr>
                <a:r>
                  <a:t>Sentence Meaning</a:t>
                </a:r>
                <a:br/>
                <a:r>
                  <a:rPr sz="3500"/>
                  <a:t>句子意思</a:t>
                </a:r>
              </a:p>
              <a:p>
                <a:pPr algn="l">
                  <a:spcBef>
                    <a:spcPts val="4000"/>
                  </a:spcBef>
                  <a:defRPr b="0" sz="3800">
                    <a:solidFill>
                      <a:srgbClr val="FFFFFF"/>
                    </a:solidFill>
                    <a:latin typeface="+mn-lt"/>
                    <a:ea typeface="+mn-ea"/>
                    <a:cs typeface="+mn-cs"/>
                    <a:sym typeface="Helvetica Neue"/>
                  </a:defRPr>
                </a:pPr>
                <a:r>
                  <a:t>Video</a:t>
                </a:r>
                <a:br/>
                <a:r>
                  <a:rPr sz="3500"/>
                  <a:t>課程視頻</a:t>
                </a:r>
              </a:p>
            </p:txBody>
          </p:sp>
        </p:grpSp>
        <p:grpSp>
          <p:nvGrpSpPr>
            <p:cNvPr id="594" name="成组"/>
            <p:cNvGrpSpPr/>
            <p:nvPr/>
          </p:nvGrpSpPr>
          <p:grpSpPr>
            <a:xfrm>
              <a:off x="-1" y="0"/>
              <a:ext cx="5750338" cy="9519769"/>
              <a:chOff x="0" y="0"/>
              <a:chExt cx="5750336" cy="9519768"/>
            </a:xfrm>
          </p:grpSpPr>
          <p:sp>
            <p:nvSpPr>
              <p:cNvPr id="587" name="圆角矩形"/>
              <p:cNvSpPr/>
              <p:nvPr/>
            </p:nvSpPr>
            <p:spPr>
              <a:xfrm>
                <a:off x="0" y="0"/>
                <a:ext cx="5362034" cy="2095500"/>
              </a:xfrm>
              <a:prstGeom prst="roundRect">
                <a:avLst>
                  <a:gd name="adj" fmla="val 12121"/>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grpSp>
            <p:nvGrpSpPr>
              <p:cNvPr id="591" name="成组"/>
              <p:cNvGrpSpPr/>
              <p:nvPr/>
            </p:nvGrpSpPr>
            <p:grpSpPr>
              <a:xfrm>
                <a:off x="424664" y="417962"/>
                <a:ext cx="4512705" cy="1259576"/>
                <a:chOff x="0" y="0"/>
                <a:chExt cx="4512703" cy="1259575"/>
              </a:xfrm>
            </p:grpSpPr>
            <p:sp>
              <p:nvSpPr>
                <p:cNvPr id="588" name="成组"/>
                <p:cNvSpPr/>
                <p:nvPr/>
              </p:nvSpPr>
              <p:spPr>
                <a:xfrm>
                  <a:off x="0" y="0"/>
                  <a:ext cx="1259576" cy="1259576"/>
                </a:xfrm>
                <a:prstGeom prst="roundRect">
                  <a:avLst>
                    <a:gd name="adj" fmla="val 15000"/>
                  </a:avLst>
                </a:prstGeom>
                <a:blipFill rotWithShape="1">
                  <a:blip r:embed="rId9"/>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89" name="成组"/>
                <p:cNvSpPr/>
                <p:nvPr/>
              </p:nvSpPr>
              <p:spPr>
                <a:xfrm>
                  <a:off x="1626563" y="0"/>
                  <a:ext cx="1259577" cy="1259576"/>
                </a:xfrm>
                <a:prstGeom prst="roundRect">
                  <a:avLst>
                    <a:gd name="adj" fmla="val 15000"/>
                  </a:avLst>
                </a:prstGeom>
                <a:blipFill rotWithShape="1">
                  <a:blip r:embed="rId6"/>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590" name="成组"/>
                <p:cNvSpPr/>
                <p:nvPr/>
              </p:nvSpPr>
              <p:spPr>
                <a:xfrm>
                  <a:off x="3253128" y="0"/>
                  <a:ext cx="1259576" cy="1259576"/>
                </a:xfrm>
                <a:prstGeom prst="roundRect">
                  <a:avLst>
                    <a:gd name="adj" fmla="val 15000"/>
                  </a:avLst>
                </a:prstGeom>
                <a:blipFill rotWithShape="1">
                  <a:blip r:embed="rId8"/>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sp>
            <p:nvSpPr>
              <p:cNvPr id="592" name="圆角矩形"/>
              <p:cNvSpPr/>
              <p:nvPr/>
            </p:nvSpPr>
            <p:spPr>
              <a:xfrm>
                <a:off x="0" y="2341233"/>
                <a:ext cx="5362034" cy="6972633"/>
              </a:xfrm>
              <a:prstGeom prst="roundRect">
                <a:avLst>
                  <a:gd name="adj" fmla="val 4737"/>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593" name="Analyze 逐詞解析…"/>
              <p:cNvSpPr txBox="1"/>
              <p:nvPr/>
            </p:nvSpPr>
            <p:spPr>
              <a:xfrm>
                <a:off x="670336" y="3169768"/>
                <a:ext cx="5080001" cy="635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a:spcBef>
                    <a:spcPts val="4000"/>
                  </a:spcBef>
                  <a:defRPr b="0" sz="3800">
                    <a:solidFill>
                      <a:srgbClr val="FFFFFF"/>
                    </a:solidFill>
                    <a:latin typeface="+mn-lt"/>
                    <a:ea typeface="+mn-ea"/>
                    <a:cs typeface="+mn-cs"/>
                    <a:sym typeface="Helvetica Neue"/>
                  </a:defRPr>
                </a:pPr>
                <a:r>
                  <a:t>Analyze</a:t>
                </a:r>
                <a:br/>
                <a:r>
                  <a:rPr sz="3500"/>
                  <a:t>逐詞解析</a:t>
                </a:r>
              </a:p>
              <a:p>
                <a:pPr algn="l">
                  <a:spcBef>
                    <a:spcPts val="4000"/>
                  </a:spcBef>
                  <a:defRPr b="0" sz="3800">
                    <a:solidFill>
                      <a:srgbClr val="FFFFFF"/>
                    </a:solidFill>
                    <a:latin typeface="+mn-lt"/>
                    <a:ea typeface="+mn-ea"/>
                    <a:cs typeface="+mn-cs"/>
                    <a:sym typeface="Helvetica Neue"/>
                  </a:defRPr>
                </a:pPr>
                <a:r>
                  <a:t>Comprehend</a:t>
                </a:r>
                <a:br/>
                <a:r>
                  <a:rPr sz="3500"/>
                  <a:t>逐詞理解</a:t>
                </a:r>
                <a:endParaRPr sz="3500"/>
              </a:p>
              <a:p>
                <a:pPr algn="l">
                  <a:spcBef>
                    <a:spcPts val="4000"/>
                  </a:spcBef>
                  <a:defRPr b="0" sz="3800">
                    <a:solidFill>
                      <a:srgbClr val="FFFFFF"/>
                    </a:solidFill>
                    <a:latin typeface="+mn-lt"/>
                    <a:ea typeface="+mn-ea"/>
                    <a:cs typeface="+mn-cs"/>
                    <a:sym typeface="Helvetica Neue"/>
                  </a:defRPr>
                </a:pPr>
                <a:r>
                  <a:t>Gist</a:t>
                </a:r>
                <a:br/>
                <a:r>
                  <a:rPr sz="3500"/>
                  <a:t>段落大意</a:t>
                </a:r>
              </a:p>
            </p:txBody>
          </p:sp>
        </p:grpSp>
      </p:grpSp>
      <p:sp>
        <p:nvSpPr>
          <p:cNvPr id="596" name="椭圆"/>
          <p:cNvSpPr/>
          <p:nvPr/>
        </p:nvSpPr>
        <p:spPr>
          <a:xfrm>
            <a:off x="6733937" y="9360368"/>
            <a:ext cx="2911398" cy="1507788"/>
          </a:xfrm>
          <a:prstGeom prst="ellipse">
            <a:avLst/>
          </a:prstGeom>
          <a:ln w="50800">
            <a:solidFill>
              <a:schemeClr val="accent3">
                <a:satOff val="-46846"/>
                <a:lumOff val="32647"/>
              </a:schemeClr>
            </a:solidFill>
            <a:miter lim="400000"/>
          </a:ln>
        </p:spPr>
        <p:txBody>
          <a:bodyPr lIns="50800" tIns="50800" rIns="50800" bIns="50800" anchor="ctr"/>
          <a:lstStyle/>
          <a:p>
            <a:pPr/>
          </a:p>
        </p:txBody>
      </p:sp>
      <p:sp>
        <p:nvSpPr>
          <p:cNvPr id="597" name="椭圆"/>
          <p:cNvSpPr/>
          <p:nvPr/>
        </p:nvSpPr>
        <p:spPr>
          <a:xfrm>
            <a:off x="18476140" y="7662088"/>
            <a:ext cx="2744296" cy="1496587"/>
          </a:xfrm>
          <a:prstGeom prst="ellipse">
            <a:avLst/>
          </a:prstGeom>
          <a:ln w="50800">
            <a:solidFill>
              <a:schemeClr val="accent3">
                <a:satOff val="-46846"/>
                <a:lumOff val="32647"/>
              </a:schemeClr>
            </a:solidFill>
            <a:miter lim="400000"/>
          </a:ln>
        </p:spPr>
        <p:txBody>
          <a:bodyPr lIns="50800" tIns="50800" rIns="50800" bIns="50800" anchor="ctr"/>
          <a:lstStyle/>
          <a:p>
            <a:pPr/>
          </a:p>
        </p:txBody>
      </p:sp>
      <p:sp>
        <p:nvSpPr>
          <p:cNvPr id="598" name="椭圆"/>
          <p:cNvSpPr/>
          <p:nvPr/>
        </p:nvSpPr>
        <p:spPr>
          <a:xfrm>
            <a:off x="12842726" y="5955219"/>
            <a:ext cx="1800930" cy="1507788"/>
          </a:xfrm>
          <a:prstGeom prst="ellipse">
            <a:avLst/>
          </a:prstGeom>
          <a:ln w="50800">
            <a:solidFill>
              <a:schemeClr val="accent3">
                <a:satOff val="-46846"/>
                <a:lumOff val="32647"/>
              </a:schemeClr>
            </a:solidFill>
            <a:miter lim="400000"/>
          </a:ln>
        </p:spPr>
        <p:txBody>
          <a:bodyPr lIns="50800" tIns="50800" rIns="50800" bIns="50800" anchor="ctr"/>
          <a:lstStyle/>
          <a:p>
            <a:pPr/>
          </a:p>
        </p:txBody>
      </p:sp>
      <p:sp>
        <p:nvSpPr>
          <p:cNvPr id="599" name="直线"/>
          <p:cNvSpPr/>
          <p:nvPr/>
        </p:nvSpPr>
        <p:spPr>
          <a:xfrm>
            <a:off x="9602541" y="10350660"/>
            <a:ext cx="9054294" cy="999976"/>
          </a:xfrm>
          <a:custGeom>
            <a:avLst/>
            <a:gdLst/>
            <a:ahLst/>
            <a:cxnLst>
              <a:cxn ang="0">
                <a:pos x="wd2" y="hd2"/>
              </a:cxn>
              <a:cxn ang="5400000">
                <a:pos x="wd2" y="hd2"/>
              </a:cxn>
              <a:cxn ang="10800000">
                <a:pos x="wd2" y="hd2"/>
              </a:cxn>
              <a:cxn ang="16200000">
                <a:pos x="wd2" y="hd2"/>
              </a:cxn>
            </a:cxnLst>
            <a:rect l="0" t="0" r="r" b="b"/>
            <a:pathLst>
              <a:path w="21600" h="21271" fill="norm" stroke="1" extrusionOk="0">
                <a:moveTo>
                  <a:pt x="0" y="3712"/>
                </a:moveTo>
                <a:cubicBezTo>
                  <a:pt x="3194" y="15016"/>
                  <a:pt x="6594" y="20965"/>
                  <a:pt x="10030" y="21259"/>
                </a:cubicBezTo>
                <a:cubicBezTo>
                  <a:pt x="14012" y="21600"/>
                  <a:pt x="17957" y="14352"/>
                  <a:pt x="21600" y="0"/>
                </a:cubicBezTo>
              </a:path>
            </a:pathLst>
          </a:custGeom>
          <a:ln w="50800">
            <a:solidFill>
              <a:schemeClr val="accent3">
                <a:satOff val="-46846"/>
                <a:lumOff val="32647"/>
              </a:schemeClr>
            </a:solidFill>
            <a:tailEnd type="arrow"/>
          </a:ln>
        </p:spPr>
        <p:txBody>
          <a:bodyPr lIns="45718" tIns="45718" rIns="45718" bIns="45718"/>
          <a:lstStyle/>
          <a:p>
            <a:pPr>
              <a:defRPr>
                <a:solidFill>
                  <a:srgbClr val="FFFFFF"/>
                </a:solidFill>
              </a:defRPr>
            </a:pPr>
          </a:p>
        </p:txBody>
      </p:sp>
      <p:sp>
        <p:nvSpPr>
          <p:cNvPr id="600" name="直线"/>
          <p:cNvSpPr/>
          <p:nvPr/>
        </p:nvSpPr>
        <p:spPr>
          <a:xfrm>
            <a:off x="14794980" y="6711181"/>
            <a:ext cx="3843746" cy="1246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665" y="17115"/>
                  <a:pt x="15641" y="13207"/>
                  <a:pt x="12546" y="9898"/>
                </a:cubicBezTo>
                <a:cubicBezTo>
                  <a:pt x="8460" y="5530"/>
                  <a:pt x="4264" y="2219"/>
                  <a:pt x="0" y="0"/>
                </a:cubicBezTo>
              </a:path>
            </a:pathLst>
          </a:custGeom>
          <a:ln w="50800">
            <a:solidFill>
              <a:schemeClr val="accent3">
                <a:satOff val="-46846"/>
                <a:lumOff val="32647"/>
              </a:schemeClr>
            </a:solidFill>
            <a:tailEnd type="arrow"/>
          </a:ln>
        </p:spPr>
        <p:txBody>
          <a:bodyPr lIns="45718" tIns="45718" rIns="45718" bIns="45718"/>
          <a:lstStyle/>
          <a:p>
            <a:pPr>
              <a:defRPr>
                <a:solidFill>
                  <a:srgbClr val="FFFFFF"/>
                </a:solidFill>
              </a:defRPr>
            </a:pPr>
          </a:p>
        </p:txBody>
      </p:sp>
      <p:sp>
        <p:nvSpPr>
          <p:cNvPr id="601" name="直线"/>
          <p:cNvSpPr/>
          <p:nvPr/>
        </p:nvSpPr>
        <p:spPr>
          <a:xfrm>
            <a:off x="10314147" y="2268227"/>
            <a:ext cx="3294182" cy="3608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794" y="18317"/>
                  <a:pt x="17625" y="15210"/>
                  <a:pt x="15126" y="12330"/>
                </a:cubicBezTo>
                <a:cubicBezTo>
                  <a:pt x="10899" y="7456"/>
                  <a:pt x="5781" y="3285"/>
                  <a:pt x="0" y="0"/>
                </a:cubicBezTo>
              </a:path>
            </a:pathLst>
          </a:custGeom>
          <a:ln w="50800">
            <a:solidFill>
              <a:schemeClr val="accent3">
                <a:satOff val="-46846"/>
                <a:lumOff val="32647"/>
              </a:schemeClr>
            </a:solidFill>
            <a:tailEnd type="arrow"/>
          </a:ln>
        </p:spPr>
        <p:txBody>
          <a:bodyPr lIns="45718" tIns="45718" rIns="45718" bIns="45718"/>
          <a:lstStyle/>
          <a:p>
            <a:pP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562"/>
                                        </p:tgtEl>
                                        <p:attrNameLst>
                                          <p:attrName>style.opacity</p:attrName>
                                        </p:attrNameLst>
                                      </p:cBhvr>
                                      <p:to>
                                        <p:strVal val="1.00"/>
                                      </p:to>
                                    </p:set>
                                    <p:animEffect filter="image" prLst="opacity: 1.00; ">
                                      <p:cBhvr>
                                        <p:cTn id="7" dur="indefinite" fill="hold"/>
                                        <p:tgtEl>
                                          <p:spTgt spid="562"/>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563"/>
                                        </p:tgtEl>
                                        <p:attrNameLst>
                                          <p:attrName>style.opacity</p:attrName>
                                        </p:attrNameLst>
                                      </p:cBhvr>
                                      <p:to>
                                        <p:strVal val="1.00"/>
                                      </p:to>
                                    </p:set>
                                    <p:animEffect filter="image" prLst="opacity: 1.00; ">
                                      <p:cBhvr>
                                        <p:cTn id="11" dur="indefinite" fill="hold"/>
                                        <p:tgtEl>
                                          <p:spTgt spid="563"/>
                                        </p:tgtEl>
                                      </p:cBhvr>
                                    </p:animEffect>
                                  </p:childTnLst>
                                </p:cTn>
                              </p:par>
                            </p:childTnLst>
                          </p:cTn>
                        </p:par>
                        <p:par>
                          <p:cTn id="12" fill="hold">
                            <p:stCondLst>
                              <p:cond delay="0"/>
                            </p:stCondLst>
                            <p:childTnLst>
                              <p:par>
                                <p:cTn id="13" presetClass="emph" nodeType="withEffect" presetID="9" grpId="3" fill="hold">
                                  <p:stCondLst>
                                    <p:cond delay="0"/>
                                  </p:stCondLst>
                                  <p:childTnLst>
                                    <p:set>
                                      <p:cBhvr>
                                        <p:cTn id="14" dur="indefinite" fill="hold"/>
                                        <p:tgtEl>
                                          <p:spTgt spid="561"/>
                                        </p:tgtEl>
                                        <p:attrNameLst>
                                          <p:attrName>style.opacity</p:attrName>
                                        </p:attrNameLst>
                                      </p:cBhvr>
                                      <p:to>
                                        <p:strVal val="1.00"/>
                                      </p:to>
                                    </p:set>
                                    <p:animEffect filter="image" prLst="opacity: 1.00; ">
                                      <p:cBhvr>
                                        <p:cTn id="15" dur="indefinite" fill="hold"/>
                                        <p:tgtEl>
                                          <p:spTgt spid="561"/>
                                        </p:tgtEl>
                                      </p:cBhvr>
                                    </p:animEffect>
                                  </p:childTnLst>
                                </p:cTn>
                              </p:par>
                            </p:childTnLst>
                          </p:cTn>
                        </p:par>
                        <p:par>
                          <p:cTn id="16" fill="hold">
                            <p:stCondLst>
                              <p:cond delay="0"/>
                            </p:stCondLst>
                            <p:childTnLst>
                              <p:par>
                                <p:cTn id="17" presetClass="path" nodeType="withEffect" presetSubtype="0" presetID="-1" grpId="4" accel="50000" decel="50000" fill="hold">
                                  <p:stCondLst>
                                    <p:cond delay="0"/>
                                  </p:stCondLst>
                                  <p:childTnLst>
                                    <p:animMotion path="M 0.000000 0.000000 L 0.077468 0.059925" origin="layout" pathEditMode="relative">
                                      <p:cBhvr>
                                        <p:cTn id="18" dur="600" fill="hold"/>
                                        <p:tgtEl>
                                          <p:spTgt spid="564"/>
                                        </p:tgtEl>
                                        <p:attrNameLst>
                                          <p:attrName>ppt_x</p:attrName>
                                          <p:attrName>ppt_y</p:attrName>
                                        </p:attrNameLst>
                                      </p:cBhvr>
                                    </p:animMotion>
                                  </p:childTnLst>
                                </p:cTn>
                              </p:par>
                            </p:childTnLst>
                          </p:cTn>
                        </p:par>
                        <p:par>
                          <p:cTn id="19" fill="hold">
                            <p:stCondLst>
                              <p:cond delay="0"/>
                            </p:stCondLst>
                            <p:childTnLst>
                              <p:par>
                                <p:cTn id="20" presetClass="path" nodeType="withEffect" presetSubtype="0" presetID="-1" grpId="5" accel="50000" decel="50000" fill="hold">
                                  <p:stCondLst>
                                    <p:cond delay="0"/>
                                  </p:stCondLst>
                                  <p:childTnLst>
                                    <p:animMotion path="M 0.000000 0.000000 L 0.012355 0.059925" origin="layout" pathEditMode="relative">
                                      <p:cBhvr>
                                        <p:cTn id="21" dur="600" fill="hold"/>
                                        <p:tgtEl>
                                          <p:spTgt spid="563"/>
                                        </p:tgtEl>
                                        <p:attrNameLst>
                                          <p:attrName>ppt_x</p:attrName>
                                          <p:attrName>ppt_y</p:attrName>
                                        </p:attrNameLst>
                                      </p:cBhvr>
                                    </p:animMotion>
                                  </p:childTnLst>
                                </p:cTn>
                              </p:par>
                            </p:childTnLst>
                          </p:cTn>
                        </p:par>
                        <p:par>
                          <p:cTn id="22" fill="hold">
                            <p:stCondLst>
                              <p:cond delay="0"/>
                            </p:stCondLst>
                            <p:childTnLst>
                              <p:par>
                                <p:cTn id="23" presetClass="path" nodeType="withEffect" presetSubtype="0" presetID="-1" grpId="6" accel="50000" decel="50000" fill="hold">
                                  <p:stCondLst>
                                    <p:cond delay="0"/>
                                  </p:stCondLst>
                                  <p:childTnLst>
                                    <p:animMotion path="M 0.000000 0.000000 L -0.033707 0.059925" origin="layout" pathEditMode="relative">
                                      <p:cBhvr>
                                        <p:cTn id="24" dur="600" fill="hold"/>
                                        <p:tgtEl>
                                          <p:spTgt spid="562"/>
                                        </p:tgtEl>
                                        <p:attrNameLst>
                                          <p:attrName>ppt_x</p:attrName>
                                          <p:attrName>ppt_y</p:attrName>
                                        </p:attrNameLst>
                                      </p:cBhvr>
                                    </p:animMotion>
                                  </p:childTnLst>
                                </p:cTn>
                              </p:par>
                            </p:childTnLst>
                          </p:cTn>
                        </p:par>
                        <p:par>
                          <p:cTn id="25" fill="hold">
                            <p:stCondLst>
                              <p:cond delay="0"/>
                            </p:stCondLst>
                            <p:childTnLst>
                              <p:par>
                                <p:cTn id="26" presetClass="path" nodeType="withEffect" presetSubtype="0" presetID="-1" grpId="7" accel="50000" decel="50000" fill="hold">
                                  <p:stCondLst>
                                    <p:cond delay="0"/>
                                  </p:stCondLst>
                                  <p:childTnLst>
                                    <p:animMotion path="M 0.000000 0.000000 L -0.088249 0.059672" origin="layout" pathEditMode="relative">
                                      <p:cBhvr>
                                        <p:cTn id="27" dur="600" fill="hold"/>
                                        <p:tgtEl>
                                          <p:spTgt spid="561"/>
                                        </p:tgtEl>
                                        <p:attrNameLst>
                                          <p:attrName>ppt_x</p:attrName>
                                          <p:attrName>ppt_y</p:attrName>
                                        </p:attrNameLst>
                                      </p:cBhvr>
                                    </p:animMotion>
                                  </p:childTnLst>
                                </p:cTn>
                              </p:par>
                            </p:childTnLst>
                          </p:cTn>
                        </p:par>
                        <p:par>
                          <p:cTn id="28" fill="hold">
                            <p:stCondLst>
                              <p:cond delay="600"/>
                            </p:stCondLst>
                            <p:childTnLst>
                              <p:par>
                                <p:cTn id="29" presetClass="entr" nodeType="afterEffect" presetID="9" grpId="8" fill="hold">
                                  <p:stCondLst>
                                    <p:cond delay="0"/>
                                  </p:stCondLst>
                                  <p:iterate type="el" backwards="0">
                                    <p:tmAbs val="0"/>
                                  </p:iterate>
                                  <p:childTnLst>
                                    <p:set>
                                      <p:cBhvr>
                                        <p:cTn id="30" fill="hold"/>
                                        <p:tgtEl>
                                          <p:spTgt spid="595"/>
                                        </p:tgtEl>
                                        <p:attrNameLst>
                                          <p:attrName>style.visibility</p:attrName>
                                        </p:attrNameLst>
                                      </p:cBhvr>
                                      <p:to>
                                        <p:strVal val="visible"/>
                                      </p:to>
                                    </p:set>
                                    <p:animEffect filter="dissolve" transition="in">
                                      <p:cBhvr>
                                        <p:cTn id="31" dur="800"/>
                                        <p:tgtEl>
                                          <p:spTgt spid="595"/>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ID="9" grpId="9" fill="hold">
                                  <p:stCondLst>
                                    <p:cond delay="0"/>
                                  </p:stCondLst>
                                  <p:iterate type="el" backwards="0">
                                    <p:tmAbs val="0"/>
                                  </p:iterate>
                                  <p:childTnLst>
                                    <p:set>
                                      <p:cBhvr>
                                        <p:cTn id="35" fill="hold"/>
                                        <p:tgtEl>
                                          <p:spTgt spid="596"/>
                                        </p:tgtEl>
                                        <p:attrNameLst>
                                          <p:attrName>style.visibility</p:attrName>
                                        </p:attrNameLst>
                                      </p:cBhvr>
                                      <p:to>
                                        <p:strVal val="visible"/>
                                      </p:to>
                                    </p:set>
                                    <p:animEffect filter="dissolve" transition="in">
                                      <p:cBhvr>
                                        <p:cTn id="36" dur="500"/>
                                        <p:tgtEl>
                                          <p:spTgt spid="596"/>
                                        </p:tgtEl>
                                      </p:cBhvr>
                                    </p:animEffect>
                                  </p:childTnLst>
                                </p:cTn>
                              </p:par>
                            </p:childTnLst>
                          </p:cTn>
                        </p:par>
                        <p:par>
                          <p:cTn id="37" fill="hold">
                            <p:stCondLst>
                              <p:cond delay="500"/>
                            </p:stCondLst>
                            <p:childTnLst>
                              <p:par>
                                <p:cTn id="38" presetClass="entr" nodeType="afterEffect" presetID="9" grpId="10" fill="hold">
                                  <p:stCondLst>
                                    <p:cond delay="0"/>
                                  </p:stCondLst>
                                  <p:iterate type="el" backwards="0">
                                    <p:tmAbs val="0"/>
                                  </p:iterate>
                                  <p:childTnLst>
                                    <p:set>
                                      <p:cBhvr>
                                        <p:cTn id="39" fill="hold"/>
                                        <p:tgtEl>
                                          <p:spTgt spid="599"/>
                                        </p:tgtEl>
                                        <p:attrNameLst>
                                          <p:attrName>style.visibility</p:attrName>
                                        </p:attrNameLst>
                                      </p:cBhvr>
                                      <p:to>
                                        <p:strVal val="visible"/>
                                      </p:to>
                                    </p:set>
                                    <p:animEffect filter="dissolve" transition="in">
                                      <p:cBhvr>
                                        <p:cTn id="40" dur="700"/>
                                        <p:tgtEl>
                                          <p:spTgt spid="599"/>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11" fill="hold">
                                  <p:stCondLst>
                                    <p:cond delay="0"/>
                                  </p:stCondLst>
                                  <p:iterate type="el" backwards="0">
                                    <p:tmAbs val="0"/>
                                  </p:iterate>
                                  <p:childTnLst>
                                    <p:set>
                                      <p:cBhvr>
                                        <p:cTn id="44" fill="hold"/>
                                        <p:tgtEl>
                                          <p:spTgt spid="597"/>
                                        </p:tgtEl>
                                        <p:attrNameLst>
                                          <p:attrName>style.visibility</p:attrName>
                                        </p:attrNameLst>
                                      </p:cBhvr>
                                      <p:to>
                                        <p:strVal val="visible"/>
                                      </p:to>
                                    </p:set>
                                    <p:animEffect filter="dissolve" transition="in">
                                      <p:cBhvr>
                                        <p:cTn id="45" dur="500"/>
                                        <p:tgtEl>
                                          <p:spTgt spid="597"/>
                                        </p:tgtEl>
                                      </p:cBhvr>
                                    </p:animEffect>
                                  </p:childTnLst>
                                </p:cTn>
                              </p:par>
                            </p:childTnLst>
                          </p:cTn>
                        </p:par>
                        <p:par>
                          <p:cTn id="46" fill="hold">
                            <p:stCondLst>
                              <p:cond delay="500"/>
                            </p:stCondLst>
                            <p:childTnLst>
                              <p:par>
                                <p:cTn id="47" presetClass="entr" nodeType="afterEffect" presetID="9" grpId="12" fill="hold">
                                  <p:stCondLst>
                                    <p:cond delay="0"/>
                                  </p:stCondLst>
                                  <p:iterate type="el" backwards="0">
                                    <p:tmAbs val="0"/>
                                  </p:iterate>
                                  <p:childTnLst>
                                    <p:set>
                                      <p:cBhvr>
                                        <p:cTn id="48" fill="hold"/>
                                        <p:tgtEl>
                                          <p:spTgt spid="600"/>
                                        </p:tgtEl>
                                        <p:attrNameLst>
                                          <p:attrName>style.visibility</p:attrName>
                                        </p:attrNameLst>
                                      </p:cBhvr>
                                      <p:to>
                                        <p:strVal val="visible"/>
                                      </p:to>
                                    </p:set>
                                    <p:animEffect filter="dissolve" transition="in">
                                      <p:cBhvr>
                                        <p:cTn id="49" dur="500"/>
                                        <p:tgtEl>
                                          <p:spTgt spid="600"/>
                                        </p:tgtEl>
                                      </p:cBhvr>
                                    </p:animEffect>
                                  </p:childTnLst>
                                </p:cTn>
                              </p:par>
                            </p:childTnLst>
                          </p:cTn>
                        </p:par>
                      </p:childTnLst>
                    </p:cTn>
                  </p:par>
                  <p:par>
                    <p:cTn id="50" fill="hold">
                      <p:stCondLst>
                        <p:cond delay="indefinite"/>
                      </p:stCondLst>
                      <p:childTnLst>
                        <p:par>
                          <p:cTn id="51" fill="hold">
                            <p:stCondLst>
                              <p:cond delay="0"/>
                            </p:stCondLst>
                            <p:childTnLst>
                              <p:par>
                                <p:cTn id="52" presetClass="entr" nodeType="clickEffect" presetID="9" grpId="13" fill="hold">
                                  <p:stCondLst>
                                    <p:cond delay="0"/>
                                  </p:stCondLst>
                                  <p:iterate type="el" backwards="0">
                                    <p:tmAbs val="0"/>
                                  </p:iterate>
                                  <p:childTnLst>
                                    <p:set>
                                      <p:cBhvr>
                                        <p:cTn id="53" fill="hold"/>
                                        <p:tgtEl>
                                          <p:spTgt spid="598"/>
                                        </p:tgtEl>
                                        <p:attrNameLst>
                                          <p:attrName>style.visibility</p:attrName>
                                        </p:attrNameLst>
                                      </p:cBhvr>
                                      <p:to>
                                        <p:strVal val="visible"/>
                                      </p:to>
                                    </p:set>
                                    <p:animEffect filter="dissolve" transition="in">
                                      <p:cBhvr>
                                        <p:cTn id="54" dur="400"/>
                                        <p:tgtEl>
                                          <p:spTgt spid="598"/>
                                        </p:tgtEl>
                                      </p:cBhvr>
                                    </p:animEffect>
                                  </p:childTnLst>
                                </p:cTn>
                              </p:par>
                            </p:childTnLst>
                          </p:cTn>
                        </p:par>
                        <p:par>
                          <p:cTn id="55" fill="hold">
                            <p:stCondLst>
                              <p:cond delay="400"/>
                            </p:stCondLst>
                            <p:childTnLst>
                              <p:par>
                                <p:cTn id="56" presetClass="entr" nodeType="afterEffect" presetID="9" grpId="14" fill="hold">
                                  <p:stCondLst>
                                    <p:cond delay="0"/>
                                  </p:stCondLst>
                                  <p:iterate type="el" backwards="0">
                                    <p:tmAbs val="0"/>
                                  </p:iterate>
                                  <p:childTnLst>
                                    <p:set>
                                      <p:cBhvr>
                                        <p:cTn id="57" fill="hold"/>
                                        <p:tgtEl>
                                          <p:spTgt spid="601"/>
                                        </p:tgtEl>
                                        <p:attrNameLst>
                                          <p:attrName>style.visibility</p:attrName>
                                        </p:attrNameLst>
                                      </p:cBhvr>
                                      <p:to>
                                        <p:strVal val="visible"/>
                                      </p:to>
                                    </p:set>
                                    <p:animEffect filter="dissolve" transition="in">
                                      <p:cBhvr>
                                        <p:cTn id="58" dur="5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0" grpId="12"/>
      <p:bldP build="whole" bldLvl="1" animBg="1" rev="0" advAuto="0" spid="596" grpId="9"/>
      <p:bldP build="whole" bldLvl="1" animBg="1" rev="0" advAuto="0" spid="563" grpId="2"/>
      <p:bldP build="whole" bldLvl="1" animBg="1" rev="0" advAuto="0" spid="599" grpId="10"/>
      <p:bldP build="whole" bldLvl="1" animBg="1" rev="0" advAuto="0" spid="598" grpId="13"/>
      <p:bldP build="whole" bldLvl="1" animBg="1" rev="0" advAuto="0" spid="601" grpId="14"/>
      <p:bldP build="whole" bldLvl="1" animBg="1" rev="0" advAuto="0" spid="597" grpId="11"/>
      <p:bldP build="whole" bldLvl="1" animBg="1" rev="0" advAuto="0" spid="561" grpId="3"/>
      <p:bldP build="whole" bldLvl="1" animBg="1" rev="0" advAuto="0" spid="562" grpId="1"/>
      <p:bldP build="whole" bldLvl="1" animBg="1" rev="0" advAuto="0" spid="595" grpId="8"/>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Tools for supporting  the process.…"/>
          <p:cNvSpPr txBox="1"/>
          <p:nvPr>
            <p:ph type="title"/>
          </p:nvPr>
        </p:nvSpPr>
        <p:spPr>
          <a:xfrm>
            <a:off x="8145009" y="2298988"/>
            <a:ext cx="11474689" cy="9118024"/>
          </a:xfrm>
          <a:prstGeom prst="rect">
            <a:avLst/>
          </a:prstGeom>
        </p:spPr>
        <p:txBody>
          <a:bodyPr/>
          <a:lstStyle/>
          <a:p>
            <a:pPr>
              <a:lnSpc>
                <a:spcPct val="110000"/>
              </a:lnSpc>
              <a:spcBef>
                <a:spcPts val="3000"/>
              </a:spcBef>
              <a:defRPr sz="9500">
                <a:latin typeface="Helvetica Neue Medium"/>
                <a:ea typeface="Helvetica Neue Medium"/>
                <a:cs typeface="Helvetica Neue Medium"/>
                <a:sym typeface="Helvetica Neue Medium"/>
              </a:defRPr>
            </a:pPr>
            <a:r>
              <a:t>Tools for supporting </a:t>
            </a:r>
            <a:br/>
            <a:r>
              <a:t>the process.</a:t>
            </a:r>
          </a:p>
          <a:p>
            <a:pPr>
              <a:lnSpc>
                <a:spcPct val="110000"/>
              </a:lnSpc>
              <a:spcBef>
                <a:spcPts val="5100"/>
              </a:spcBef>
              <a:defRPr sz="8400">
                <a:latin typeface="Helvetica Neue Medium"/>
                <a:ea typeface="Helvetica Neue Medium"/>
                <a:cs typeface="Helvetica Neue Medium"/>
                <a:sym typeface="Helvetica Neue Medium"/>
              </a:defRPr>
            </a:pPr>
            <a:r>
              <a:t>支持工具</a:t>
            </a:r>
          </a:p>
        </p:txBody>
      </p:sp>
      <p:sp>
        <p:nvSpPr>
          <p:cNvPr id="606" name="Efficiency 高效…"/>
          <p:cNvSpPr txBox="1"/>
          <p:nvPr/>
        </p:nvSpPr>
        <p:spPr>
          <a:xfrm>
            <a:off x="16470652" y="2927349"/>
            <a:ext cx="4038601" cy="786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5900"/>
              </a:spcBef>
              <a:defRPr sz="5200">
                <a:solidFill>
                  <a:srgbClr val="FFFFFF"/>
                </a:solidFill>
                <a:latin typeface="+mn-lt"/>
                <a:ea typeface="+mn-ea"/>
                <a:cs typeface="+mn-cs"/>
                <a:sym typeface="Helvetica Neue"/>
              </a:defRPr>
            </a:pPr>
            <a:r>
              <a:t>Efficiency</a:t>
            </a:r>
            <a:br/>
            <a:r>
              <a:rPr sz="4800"/>
              <a:t>高效</a:t>
            </a:r>
          </a:p>
          <a:p>
            <a:pPr algn="l">
              <a:spcBef>
                <a:spcPts val="5900"/>
              </a:spcBef>
              <a:defRPr sz="5200">
                <a:solidFill>
                  <a:srgbClr val="FFFFFF"/>
                </a:solidFill>
                <a:latin typeface="+mn-lt"/>
                <a:ea typeface="+mn-ea"/>
                <a:cs typeface="+mn-cs"/>
                <a:sym typeface="Helvetica Neue"/>
              </a:defRPr>
            </a:pPr>
            <a:r>
              <a:t>Reusable</a:t>
            </a:r>
            <a:br/>
            <a:r>
              <a:rPr sz="4800"/>
              <a:t>重用</a:t>
            </a:r>
          </a:p>
          <a:p>
            <a:pPr algn="l">
              <a:spcBef>
                <a:spcPts val="5900"/>
              </a:spcBef>
              <a:defRPr sz="5200">
                <a:solidFill>
                  <a:srgbClr val="FFFFFF"/>
                </a:solidFill>
                <a:latin typeface="+mn-lt"/>
                <a:ea typeface="+mn-ea"/>
                <a:cs typeface="+mn-cs"/>
                <a:sym typeface="Helvetica Neue"/>
              </a:defRPr>
            </a:pPr>
            <a:r>
              <a:t>Sharing</a:t>
            </a:r>
            <a:br/>
            <a:r>
              <a:rPr sz="4800"/>
              <a:t>分享</a:t>
            </a:r>
          </a:p>
        </p:txBody>
      </p:sp>
    </p:spTree>
  </p:cSld>
  <p:clrMapOvr>
    <a:masterClrMapping/>
  </p:clrMapOvr>
  <mc:AlternateContent xmlns:mc="http://schemas.openxmlformats.org/markup-compatibility/2006">
    <mc:Choice xmlns:p14="http://schemas.microsoft.com/office/powerpoint/2010/main" Requires="p14">
      <p:transition spd="fast" advClick="1" p14:dur="699">
        <p14:flip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204589 0.000000" origin="layout" pathEditMode="relative">
                                      <p:cBhvr>
                                        <p:cTn id="6" dur="1000" fill="hold"/>
                                        <p:tgtEl>
                                          <p:spTgt spid="605"/>
                                        </p:tgtEl>
                                        <p:attrNameLst>
                                          <p:attrName>ppt_x</p:attrName>
                                          <p:attrName>ppt_y</p:attrName>
                                        </p:attrNameLst>
                                      </p:cBhvr>
                                    </p:animMotion>
                                  </p:childTnLst>
                                </p:cTn>
                              </p:par>
                            </p:childTnLst>
                          </p:cTn>
                        </p:par>
                        <p:par>
                          <p:cTn id="7" fill="hold">
                            <p:stCondLst>
                              <p:cond delay="1000"/>
                            </p:stCondLst>
                            <p:childTnLst>
                              <p:par>
                                <p:cTn id="8" presetClass="entr" nodeType="afterEffect" presetSubtype="8" presetID="2" grpId="2" fill="hold">
                                  <p:stCondLst>
                                    <p:cond delay="0"/>
                                  </p:stCondLst>
                                  <p:iterate type="el" backwards="0">
                                    <p:tmAbs val="0"/>
                                  </p:iterate>
                                  <p:childTnLst>
                                    <p:set>
                                      <p:cBhvr>
                                        <p:cTn id="9" fill="hold"/>
                                        <p:tgtEl>
                                          <p:spTgt spid="606">
                                            <p:bg/>
                                          </p:spTgt>
                                        </p:tgtEl>
                                        <p:attrNameLst>
                                          <p:attrName>style.visibility</p:attrName>
                                        </p:attrNameLst>
                                      </p:cBhvr>
                                      <p:to>
                                        <p:strVal val="visible"/>
                                      </p:to>
                                    </p:set>
                                    <p:anim calcmode="lin" valueType="num">
                                      <p:cBhvr>
                                        <p:cTn id="10" dur="1000" fill="hold"/>
                                        <p:tgtEl>
                                          <p:spTgt spid="606">
                                            <p:bg/>
                                          </p:spTgt>
                                        </p:tgtEl>
                                        <p:attrNameLst>
                                          <p:attrName>ppt_x</p:attrName>
                                        </p:attrNameLst>
                                      </p:cBhvr>
                                      <p:tavLst>
                                        <p:tav tm="0">
                                          <p:val>
                                            <p:strVal val="0-#ppt_w/2"/>
                                          </p:val>
                                        </p:tav>
                                        <p:tav tm="100000">
                                          <p:val>
                                            <p:strVal val="#ppt_x"/>
                                          </p:val>
                                        </p:tav>
                                      </p:tavLst>
                                    </p:anim>
                                    <p:anim calcmode="lin" valueType="num">
                                      <p:cBhvr>
                                        <p:cTn id="11" dur="1000" fill="hold"/>
                                        <p:tgtEl>
                                          <p:spTgt spid="606">
                                            <p:bg/>
                                          </p:spTgt>
                                        </p:tgtEl>
                                        <p:attrNameLst>
                                          <p:attrName>ppt_y</p:attrName>
                                        </p:attrNameLst>
                                      </p:cBhvr>
                                      <p:tavLst>
                                        <p:tav tm="0">
                                          <p:val>
                                            <p:strVal val="#ppt_y"/>
                                          </p:val>
                                        </p:tav>
                                        <p:tav tm="100000">
                                          <p:val>
                                            <p:strVal val="#ppt_y"/>
                                          </p:val>
                                        </p:tav>
                                      </p:tavLst>
                                    </p:anim>
                                  </p:childTnLst>
                                </p:cTn>
                              </p:par>
                              <p:par>
                                <p:cTn id="12" presetClass="entr" nodeType="withEffect" presetSubtype="8" presetID="2" grpId="2" fill="hold">
                                  <p:stCondLst>
                                    <p:cond delay="0"/>
                                  </p:stCondLst>
                                  <p:iterate type="el" backwards="0">
                                    <p:tmAbs val="0"/>
                                  </p:iterate>
                                  <p:childTnLst>
                                    <p:set>
                                      <p:cBhvr>
                                        <p:cTn id="13" fill="hold"/>
                                        <p:tgtEl>
                                          <p:spTgt spid="606">
                                            <p:txEl>
                                              <p:pRg st="0" end="0"/>
                                            </p:txEl>
                                          </p:spTgt>
                                        </p:tgtEl>
                                        <p:attrNameLst>
                                          <p:attrName>style.visibility</p:attrName>
                                        </p:attrNameLst>
                                      </p:cBhvr>
                                      <p:to>
                                        <p:strVal val="visible"/>
                                      </p:to>
                                    </p:set>
                                    <p:anim calcmode="lin" valueType="num">
                                      <p:cBhvr>
                                        <p:cTn id="14" dur="1000" fill="hold"/>
                                        <p:tgtEl>
                                          <p:spTgt spid="606">
                                            <p:txEl>
                                              <p:pRg st="0" end="0"/>
                                            </p:txEl>
                                          </p:spTgt>
                                        </p:tgtEl>
                                        <p:attrNameLst>
                                          <p:attrName>ppt_x</p:attrName>
                                        </p:attrNameLst>
                                      </p:cBhvr>
                                      <p:tavLst>
                                        <p:tav tm="0">
                                          <p:val>
                                            <p:strVal val="0-#ppt_w/2"/>
                                          </p:val>
                                        </p:tav>
                                        <p:tav tm="100000">
                                          <p:val>
                                            <p:strVal val="#ppt_x"/>
                                          </p:val>
                                        </p:tav>
                                      </p:tavLst>
                                    </p:anim>
                                    <p:anim calcmode="lin" valueType="num">
                                      <p:cBhvr>
                                        <p:cTn id="15" dur="1000" fill="hold"/>
                                        <p:tgtEl>
                                          <p:spTgt spid="606">
                                            <p:txEl>
                                              <p:pRg st="0" end="0"/>
                                            </p:txEl>
                                          </p:spTgt>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Class="entr" nodeType="afterEffect" presetSubtype="8" presetID="2" grpId="2" fill="hold">
                                  <p:stCondLst>
                                    <p:cond delay="0"/>
                                  </p:stCondLst>
                                  <p:iterate type="el" backwards="0">
                                    <p:tmAbs val="0"/>
                                  </p:iterate>
                                  <p:childTnLst>
                                    <p:set>
                                      <p:cBhvr>
                                        <p:cTn id="18" fill="hold"/>
                                        <p:tgtEl>
                                          <p:spTgt spid="606">
                                            <p:txEl>
                                              <p:pRg st="1" end="1"/>
                                            </p:txEl>
                                          </p:spTgt>
                                        </p:tgtEl>
                                        <p:attrNameLst>
                                          <p:attrName>style.visibility</p:attrName>
                                        </p:attrNameLst>
                                      </p:cBhvr>
                                      <p:to>
                                        <p:strVal val="visible"/>
                                      </p:to>
                                    </p:set>
                                    <p:anim calcmode="lin" valueType="num">
                                      <p:cBhvr>
                                        <p:cTn id="19" dur="1000" fill="hold"/>
                                        <p:tgtEl>
                                          <p:spTgt spid="606">
                                            <p:txEl>
                                              <p:pRg st="1" end="1"/>
                                            </p:txEl>
                                          </p:spTgt>
                                        </p:tgtEl>
                                        <p:attrNameLst>
                                          <p:attrName>ppt_x</p:attrName>
                                        </p:attrNameLst>
                                      </p:cBhvr>
                                      <p:tavLst>
                                        <p:tav tm="0">
                                          <p:val>
                                            <p:strVal val="0-#ppt_w/2"/>
                                          </p:val>
                                        </p:tav>
                                        <p:tav tm="100000">
                                          <p:val>
                                            <p:strVal val="#ppt_x"/>
                                          </p:val>
                                        </p:tav>
                                      </p:tavLst>
                                    </p:anim>
                                    <p:anim calcmode="lin" valueType="num">
                                      <p:cBhvr>
                                        <p:cTn id="20" dur="1000" fill="hold"/>
                                        <p:tgtEl>
                                          <p:spTgt spid="606">
                                            <p:txEl>
                                              <p:pRg st="1" end="1"/>
                                            </p:txEl>
                                          </p:spTgt>
                                        </p:tgtEl>
                                        <p:attrNameLst>
                                          <p:attrName>ppt_y</p:attrName>
                                        </p:attrNameLst>
                                      </p:cBhvr>
                                      <p:tavLst>
                                        <p:tav tm="0">
                                          <p:val>
                                            <p:strVal val="#ppt_y"/>
                                          </p:val>
                                        </p:tav>
                                        <p:tav tm="100000">
                                          <p:val>
                                            <p:strVal val="#ppt_y"/>
                                          </p:val>
                                        </p:tav>
                                      </p:tavLst>
                                    </p:anim>
                                  </p:childTnLst>
                                </p:cTn>
                              </p:par>
                            </p:childTnLst>
                          </p:cTn>
                        </p:par>
                        <p:par>
                          <p:cTn id="21" fill="hold">
                            <p:stCondLst>
                              <p:cond delay="3000"/>
                            </p:stCondLst>
                            <p:childTnLst>
                              <p:par>
                                <p:cTn id="22" presetClass="entr" nodeType="afterEffect" presetSubtype="8" presetID="2" grpId="2" fill="hold">
                                  <p:stCondLst>
                                    <p:cond delay="0"/>
                                  </p:stCondLst>
                                  <p:iterate type="el" backwards="0">
                                    <p:tmAbs val="0"/>
                                  </p:iterate>
                                  <p:childTnLst>
                                    <p:set>
                                      <p:cBhvr>
                                        <p:cTn id="23" fill="hold"/>
                                        <p:tgtEl>
                                          <p:spTgt spid="606">
                                            <p:txEl>
                                              <p:pRg st="2" end="2"/>
                                            </p:txEl>
                                          </p:spTgt>
                                        </p:tgtEl>
                                        <p:attrNameLst>
                                          <p:attrName>style.visibility</p:attrName>
                                        </p:attrNameLst>
                                      </p:cBhvr>
                                      <p:to>
                                        <p:strVal val="visible"/>
                                      </p:to>
                                    </p:set>
                                    <p:anim calcmode="lin" valueType="num">
                                      <p:cBhvr>
                                        <p:cTn id="24" dur="1000" fill="hold"/>
                                        <p:tgtEl>
                                          <p:spTgt spid="606">
                                            <p:txEl>
                                              <p:pRg st="2" end="2"/>
                                            </p:txEl>
                                          </p:spTgt>
                                        </p:tgtEl>
                                        <p:attrNameLst>
                                          <p:attrName>ppt_x</p:attrName>
                                        </p:attrNameLst>
                                      </p:cBhvr>
                                      <p:tavLst>
                                        <p:tav tm="0">
                                          <p:val>
                                            <p:strVal val="0-#ppt_w/2"/>
                                          </p:val>
                                        </p:tav>
                                        <p:tav tm="100000">
                                          <p:val>
                                            <p:strVal val="#ppt_x"/>
                                          </p:val>
                                        </p:tav>
                                      </p:tavLst>
                                    </p:anim>
                                    <p:anim calcmode="lin" valueType="num">
                                      <p:cBhvr>
                                        <p:cTn id="25" dur="1000" fill="hold"/>
                                        <p:tgtEl>
                                          <p:spTgt spid="60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06" grpId="2"/>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0" name="MacBook Pro.png" descr="MacBook Pro.png"/>
          <p:cNvPicPr>
            <a:picLocks noChangeAspect="1"/>
          </p:cNvPicPr>
          <p:nvPr/>
        </p:nvPicPr>
        <p:blipFill>
          <a:blip r:embed="rId3">
            <a:extLst/>
          </a:blip>
          <a:stretch>
            <a:fillRect/>
          </a:stretch>
        </p:blipFill>
        <p:spPr>
          <a:xfrm>
            <a:off x="873677" y="3110691"/>
            <a:ext cx="16294402" cy="9563114"/>
          </a:xfrm>
          <a:prstGeom prst="rect">
            <a:avLst/>
          </a:prstGeom>
          <a:ln w="12700">
            <a:miter lim="400000"/>
          </a:ln>
        </p:spPr>
      </p:pic>
      <p:sp>
        <p:nvSpPr>
          <p:cNvPr id="611" name="Batch work 批處理…"/>
          <p:cNvSpPr txBox="1"/>
          <p:nvPr/>
        </p:nvSpPr>
        <p:spPr>
          <a:xfrm>
            <a:off x="17546274" y="3231168"/>
            <a:ext cx="6190150" cy="72536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5900"/>
              </a:spcBef>
              <a:defRPr b="0" sz="5200">
                <a:solidFill>
                  <a:srgbClr val="FFFFFF"/>
                </a:solidFill>
                <a:latin typeface="+mn-lt"/>
                <a:ea typeface="+mn-ea"/>
                <a:cs typeface="+mn-cs"/>
                <a:sym typeface="Helvetica Neue"/>
              </a:defRPr>
            </a:pPr>
            <a:r>
              <a:t>Batch work</a:t>
            </a:r>
            <a:br/>
            <a:r>
              <a:rPr sz="4800"/>
              <a:t>批處理</a:t>
            </a:r>
          </a:p>
          <a:p>
            <a:pPr algn="l">
              <a:spcBef>
                <a:spcPts val="5900"/>
              </a:spcBef>
              <a:defRPr b="0" sz="5200">
                <a:solidFill>
                  <a:srgbClr val="FFFFFF"/>
                </a:solidFill>
                <a:latin typeface="+mn-lt"/>
                <a:ea typeface="+mn-ea"/>
                <a:cs typeface="+mn-cs"/>
                <a:sym typeface="Helvetica Neue"/>
              </a:defRPr>
            </a:pPr>
            <a:r>
              <a:t>User Dictionary</a:t>
            </a:r>
            <a:br/>
            <a:r>
              <a:rPr sz="4800"/>
              <a:t>用戶詞典</a:t>
            </a:r>
          </a:p>
          <a:p>
            <a:pPr algn="l">
              <a:spcBef>
                <a:spcPts val="5900"/>
              </a:spcBef>
              <a:defRPr b="0" sz="5200">
                <a:solidFill>
                  <a:srgbClr val="FFFFFF"/>
                </a:solidFill>
                <a:latin typeface="+mn-lt"/>
                <a:ea typeface="+mn-ea"/>
                <a:cs typeface="+mn-cs"/>
                <a:sym typeface="Helvetica Neue"/>
              </a:defRPr>
            </a:pPr>
            <a:r>
              <a:t>Data Sharing</a:t>
            </a:r>
            <a:br/>
            <a:r>
              <a:rPr sz="4800"/>
              <a:t>數據共享</a:t>
            </a:r>
          </a:p>
        </p:txBody>
      </p:sp>
      <p:sp>
        <p:nvSpPr>
          <p:cNvPr id="612" name="Works on any device 在任何設備上運行"/>
          <p:cNvSpPr txBox="1"/>
          <p:nvPr/>
        </p:nvSpPr>
        <p:spPr>
          <a:xfrm>
            <a:off x="13377524" y="8664878"/>
            <a:ext cx="8963455" cy="294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5900"/>
              </a:spcBef>
              <a:defRPr sz="5200">
                <a:solidFill>
                  <a:srgbClr val="FFFFFF"/>
                </a:solidFill>
                <a:latin typeface="+mn-lt"/>
                <a:ea typeface="+mn-ea"/>
                <a:cs typeface="+mn-cs"/>
                <a:sym typeface="Helvetica Neue"/>
              </a:defRPr>
            </a:pPr>
            <a:r>
              <a:t>Works on any device</a:t>
            </a:r>
            <a:br/>
            <a:r>
              <a:t>在任何設備上運行</a:t>
            </a:r>
          </a:p>
        </p:txBody>
      </p:sp>
      <p:sp>
        <p:nvSpPr>
          <p:cNvPr id="613" name="Tools for supporting  the process.…"/>
          <p:cNvSpPr txBox="1"/>
          <p:nvPr>
            <p:ph type="title"/>
          </p:nvPr>
        </p:nvSpPr>
        <p:spPr>
          <a:xfrm>
            <a:off x="3162300" y="2298988"/>
            <a:ext cx="12320912" cy="9118024"/>
          </a:xfrm>
          <a:prstGeom prst="rect">
            <a:avLst/>
          </a:prstGeom>
        </p:spPr>
        <p:txBody>
          <a:bodyPr/>
          <a:lstStyle/>
          <a:p>
            <a:pPr>
              <a:lnSpc>
                <a:spcPct val="110000"/>
              </a:lnSpc>
              <a:spcBef>
                <a:spcPts val="3000"/>
              </a:spcBef>
              <a:defRPr sz="9500">
                <a:latin typeface="Helvetica Neue Medium"/>
                <a:ea typeface="Helvetica Neue Medium"/>
                <a:cs typeface="Helvetica Neue Medium"/>
                <a:sym typeface="Helvetica Neue Medium"/>
              </a:defRPr>
            </a:pPr>
            <a:r>
              <a:t>Tools for supporting </a:t>
            </a:r>
            <a:br/>
            <a:r>
              <a:t>the process.</a:t>
            </a:r>
          </a:p>
          <a:p>
            <a:pPr>
              <a:lnSpc>
                <a:spcPct val="110000"/>
              </a:lnSpc>
              <a:spcBef>
                <a:spcPts val="5100"/>
              </a:spcBef>
              <a:defRPr sz="8400">
                <a:latin typeface="Helvetica Neue Medium"/>
                <a:ea typeface="Helvetica Neue Medium"/>
                <a:cs typeface="Helvetica Neue Medium"/>
                <a:sym typeface="Helvetica Neue Medium"/>
              </a:defRPr>
            </a:pPr>
            <a:r>
              <a:t>支持工具</a:t>
            </a:r>
          </a:p>
        </p:txBody>
      </p:sp>
      <p:sp>
        <p:nvSpPr>
          <p:cNvPr id="614" name="Efficiency 高效…"/>
          <p:cNvSpPr txBox="1"/>
          <p:nvPr/>
        </p:nvSpPr>
        <p:spPr>
          <a:xfrm>
            <a:off x="16470652" y="3231168"/>
            <a:ext cx="4038601" cy="72536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5900"/>
              </a:spcBef>
              <a:defRPr sz="5200">
                <a:solidFill>
                  <a:srgbClr val="FFFFFF"/>
                </a:solidFill>
                <a:latin typeface="+mn-lt"/>
                <a:ea typeface="+mn-ea"/>
                <a:cs typeface="+mn-cs"/>
                <a:sym typeface="Helvetica Neue"/>
              </a:defRPr>
            </a:pPr>
            <a:r>
              <a:t>Efficiency</a:t>
            </a:r>
            <a:br/>
            <a:r>
              <a:rPr sz="4800"/>
              <a:t>高效</a:t>
            </a:r>
          </a:p>
          <a:p>
            <a:pPr algn="l">
              <a:spcBef>
                <a:spcPts val="5900"/>
              </a:spcBef>
              <a:defRPr sz="5200">
                <a:solidFill>
                  <a:srgbClr val="FFFFFF"/>
                </a:solidFill>
                <a:latin typeface="+mn-lt"/>
                <a:ea typeface="+mn-ea"/>
                <a:cs typeface="+mn-cs"/>
                <a:sym typeface="Helvetica Neue"/>
              </a:defRPr>
            </a:pPr>
            <a:r>
              <a:t>Reusable</a:t>
            </a:r>
            <a:br/>
            <a:r>
              <a:rPr sz="4800"/>
              <a:t>重用</a:t>
            </a:r>
          </a:p>
          <a:p>
            <a:pPr algn="l">
              <a:spcBef>
                <a:spcPts val="5900"/>
              </a:spcBef>
              <a:defRPr sz="5200">
                <a:solidFill>
                  <a:srgbClr val="FFFFFF"/>
                </a:solidFill>
                <a:latin typeface="+mn-lt"/>
                <a:ea typeface="+mn-ea"/>
                <a:cs typeface="+mn-cs"/>
                <a:sym typeface="Helvetica Neue"/>
              </a:defRPr>
            </a:pPr>
            <a:r>
              <a:t>Sharing</a:t>
            </a:r>
            <a:br/>
            <a:r>
              <a:rPr sz="4800"/>
              <a:t>分享</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600" fill="hold"/>
                                        <p:tgtEl>
                                          <p:spTgt spid="613"/>
                                        </p:tgtEl>
                                      </p:cBhvr>
                                    </p:animEffect>
                                    <p:set>
                                      <p:cBhvr>
                                        <p:cTn id="7" fill="hold">
                                          <p:stCondLst>
                                            <p:cond delay="599"/>
                                          </p:stCondLst>
                                        </p:cTn>
                                        <p:tgtEl>
                                          <p:spTgt spid="613"/>
                                        </p:tgtEl>
                                        <p:attrNameLst>
                                          <p:attrName>style.visibility</p:attrName>
                                        </p:attrNameLst>
                                      </p:cBhvr>
                                      <p:to>
                                        <p:strVal val="hidden"/>
                                      </p:to>
                                    </p:set>
                                  </p:childTnLst>
                                </p:cTn>
                              </p:par>
                            </p:childTnLst>
                          </p:cTn>
                        </p:par>
                        <p:par>
                          <p:cTn id="8" fill="hold">
                            <p:stCondLst>
                              <p:cond delay="600"/>
                            </p:stCondLst>
                            <p:childTnLst>
                              <p:par>
                                <p:cTn id="9" presetClass="entr" nodeType="afterEffect" presetSubtype="8" presetID="2" grpId="2" fill="hold">
                                  <p:stCondLst>
                                    <p:cond delay="0"/>
                                  </p:stCondLst>
                                  <p:iterate type="el" backwards="0">
                                    <p:tmAbs val="0"/>
                                  </p:iterate>
                                  <p:childTnLst>
                                    <p:set>
                                      <p:cBhvr>
                                        <p:cTn id="10" fill="hold"/>
                                        <p:tgtEl>
                                          <p:spTgt spid="610"/>
                                        </p:tgtEl>
                                        <p:attrNameLst>
                                          <p:attrName>style.visibility</p:attrName>
                                        </p:attrNameLst>
                                      </p:cBhvr>
                                      <p:to>
                                        <p:strVal val="visible"/>
                                      </p:to>
                                    </p:set>
                                    <p:anim calcmode="lin" valueType="num">
                                      <p:cBhvr>
                                        <p:cTn id="11" dur="1000" fill="hold"/>
                                        <p:tgtEl>
                                          <p:spTgt spid="610"/>
                                        </p:tgtEl>
                                        <p:attrNameLst>
                                          <p:attrName>ppt_x</p:attrName>
                                        </p:attrNameLst>
                                      </p:cBhvr>
                                      <p:tavLst>
                                        <p:tav tm="0">
                                          <p:val>
                                            <p:strVal val="0-#ppt_w/2"/>
                                          </p:val>
                                        </p:tav>
                                        <p:tav tm="100000">
                                          <p:val>
                                            <p:strVal val="#ppt_x"/>
                                          </p:val>
                                        </p:tav>
                                      </p:tavLst>
                                    </p:anim>
                                    <p:anim calcmode="lin" valueType="num">
                                      <p:cBhvr>
                                        <p:cTn id="12" dur="1000" fill="hold"/>
                                        <p:tgtEl>
                                          <p:spTgt spid="6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path" nodeType="clickEffect" presetSubtype="0" presetID="-1" grpId="3" accel="50000" decel="50000" fill="hold">
                                  <p:stCondLst>
                                    <p:cond delay="0"/>
                                  </p:stCondLst>
                                  <p:childTnLst>
                                    <p:animMotion path="M 0.000000 0.000000 L -0.128472 0.000000" origin="layout" pathEditMode="relative">
                                      <p:cBhvr>
                                        <p:cTn id="16" dur="800" fill="hold"/>
                                        <p:tgtEl>
                                          <p:spTgt spid="614"/>
                                        </p:tgtEl>
                                        <p:attrNameLst>
                                          <p:attrName>ppt_x</p:attrName>
                                          <p:attrName>ppt_y</p:attrName>
                                        </p:attrNameLst>
                                      </p:cBhvr>
                                    </p:animMotion>
                                  </p:childTnLst>
                                </p:cTn>
                              </p:par>
                            </p:childTnLst>
                          </p:cTn>
                        </p:par>
                        <p:par>
                          <p:cTn id="17" fill="hold">
                            <p:stCondLst>
                              <p:cond delay="800"/>
                            </p:stCondLst>
                            <p:childTnLst>
                              <p:par>
                                <p:cTn id="18" presetClass="entr" nodeType="afterEffect" presetSubtype="2" presetID="2" grpId="4" fill="hold">
                                  <p:stCondLst>
                                    <p:cond delay="0"/>
                                  </p:stCondLst>
                                  <p:iterate type="el" backwards="0">
                                    <p:tmAbs val="0"/>
                                  </p:iterate>
                                  <p:childTnLst>
                                    <p:set>
                                      <p:cBhvr>
                                        <p:cTn id="19" fill="hold"/>
                                        <p:tgtEl>
                                          <p:spTgt spid="611">
                                            <p:bg/>
                                          </p:spTgt>
                                        </p:tgtEl>
                                        <p:attrNameLst>
                                          <p:attrName>style.visibility</p:attrName>
                                        </p:attrNameLst>
                                      </p:cBhvr>
                                      <p:to>
                                        <p:strVal val="visible"/>
                                      </p:to>
                                    </p:set>
                                    <p:anim calcmode="lin" valueType="num">
                                      <p:cBhvr>
                                        <p:cTn id="20" dur="1000" fill="hold"/>
                                        <p:tgtEl>
                                          <p:spTgt spid="611">
                                            <p:bg/>
                                          </p:spTgt>
                                        </p:tgtEl>
                                        <p:attrNameLst>
                                          <p:attrName>ppt_x</p:attrName>
                                        </p:attrNameLst>
                                      </p:cBhvr>
                                      <p:tavLst>
                                        <p:tav tm="0">
                                          <p:val>
                                            <p:strVal val="1+#ppt_w/2"/>
                                          </p:val>
                                        </p:tav>
                                        <p:tav tm="100000">
                                          <p:val>
                                            <p:strVal val="#ppt_x"/>
                                          </p:val>
                                        </p:tav>
                                      </p:tavLst>
                                    </p:anim>
                                    <p:anim calcmode="lin" valueType="num">
                                      <p:cBhvr>
                                        <p:cTn id="21" dur="1000" fill="hold"/>
                                        <p:tgtEl>
                                          <p:spTgt spid="611">
                                            <p:bg/>
                                          </p:spTgt>
                                        </p:tgtEl>
                                        <p:attrNameLst>
                                          <p:attrName>ppt_y</p:attrName>
                                        </p:attrNameLst>
                                      </p:cBhvr>
                                      <p:tavLst>
                                        <p:tav tm="0">
                                          <p:val>
                                            <p:strVal val="#ppt_y"/>
                                          </p:val>
                                        </p:tav>
                                        <p:tav tm="100000">
                                          <p:val>
                                            <p:strVal val="#ppt_y"/>
                                          </p:val>
                                        </p:tav>
                                      </p:tavLst>
                                    </p:anim>
                                  </p:childTnLst>
                                </p:cTn>
                              </p:par>
                              <p:par>
                                <p:cTn id="22" presetClass="entr" nodeType="withEffect" presetSubtype="2" presetID="2" grpId="4" fill="hold">
                                  <p:stCondLst>
                                    <p:cond delay="0"/>
                                  </p:stCondLst>
                                  <p:iterate type="el" backwards="0">
                                    <p:tmAbs val="0"/>
                                  </p:iterate>
                                  <p:childTnLst>
                                    <p:set>
                                      <p:cBhvr>
                                        <p:cTn id="23" fill="hold"/>
                                        <p:tgtEl>
                                          <p:spTgt spid="611">
                                            <p:txEl>
                                              <p:pRg st="0" end="0"/>
                                            </p:txEl>
                                          </p:spTgt>
                                        </p:tgtEl>
                                        <p:attrNameLst>
                                          <p:attrName>style.visibility</p:attrName>
                                        </p:attrNameLst>
                                      </p:cBhvr>
                                      <p:to>
                                        <p:strVal val="visible"/>
                                      </p:to>
                                    </p:set>
                                    <p:anim calcmode="lin" valueType="num">
                                      <p:cBhvr>
                                        <p:cTn id="24" dur="1000" fill="hold"/>
                                        <p:tgtEl>
                                          <p:spTgt spid="611">
                                            <p:txEl>
                                              <p:pRg st="0" end="0"/>
                                            </p:txEl>
                                          </p:spTgt>
                                        </p:tgtEl>
                                        <p:attrNameLst>
                                          <p:attrName>ppt_x</p:attrName>
                                        </p:attrNameLst>
                                      </p:cBhvr>
                                      <p:tavLst>
                                        <p:tav tm="0">
                                          <p:val>
                                            <p:strVal val="1+#ppt_w/2"/>
                                          </p:val>
                                        </p:tav>
                                        <p:tav tm="100000">
                                          <p:val>
                                            <p:strVal val="#ppt_x"/>
                                          </p:val>
                                        </p:tav>
                                      </p:tavLst>
                                    </p:anim>
                                    <p:anim calcmode="lin" valueType="num">
                                      <p:cBhvr>
                                        <p:cTn id="25" dur="1000" fill="hold"/>
                                        <p:tgtEl>
                                          <p:spTgt spid="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2" presetID="2" grpId="4" fill="hold">
                                  <p:stCondLst>
                                    <p:cond delay="0"/>
                                  </p:stCondLst>
                                  <p:iterate type="el" backwards="0">
                                    <p:tmAbs val="0"/>
                                  </p:iterate>
                                  <p:childTnLst>
                                    <p:set>
                                      <p:cBhvr>
                                        <p:cTn id="29" fill="hold"/>
                                        <p:tgtEl>
                                          <p:spTgt spid="611">
                                            <p:txEl>
                                              <p:pRg st="1" end="1"/>
                                            </p:txEl>
                                          </p:spTgt>
                                        </p:tgtEl>
                                        <p:attrNameLst>
                                          <p:attrName>style.visibility</p:attrName>
                                        </p:attrNameLst>
                                      </p:cBhvr>
                                      <p:to>
                                        <p:strVal val="visible"/>
                                      </p:to>
                                    </p:set>
                                    <p:anim calcmode="lin" valueType="num">
                                      <p:cBhvr>
                                        <p:cTn id="30" dur="1000" fill="hold"/>
                                        <p:tgtEl>
                                          <p:spTgt spid="611">
                                            <p:txEl>
                                              <p:pRg st="1" end="1"/>
                                            </p:txEl>
                                          </p:spTgt>
                                        </p:tgtEl>
                                        <p:attrNameLst>
                                          <p:attrName>ppt_x</p:attrName>
                                        </p:attrNameLst>
                                      </p:cBhvr>
                                      <p:tavLst>
                                        <p:tav tm="0">
                                          <p:val>
                                            <p:strVal val="1+#ppt_w/2"/>
                                          </p:val>
                                        </p:tav>
                                        <p:tav tm="100000">
                                          <p:val>
                                            <p:strVal val="#ppt_x"/>
                                          </p:val>
                                        </p:tav>
                                      </p:tavLst>
                                    </p:anim>
                                    <p:anim calcmode="lin" valueType="num">
                                      <p:cBhvr>
                                        <p:cTn id="31" dur="1000" fill="hold"/>
                                        <p:tgtEl>
                                          <p:spTgt spid="6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2" presetID="2" grpId="4" fill="hold">
                                  <p:stCondLst>
                                    <p:cond delay="0"/>
                                  </p:stCondLst>
                                  <p:iterate type="el" backwards="0">
                                    <p:tmAbs val="0"/>
                                  </p:iterate>
                                  <p:childTnLst>
                                    <p:set>
                                      <p:cBhvr>
                                        <p:cTn id="35" fill="hold"/>
                                        <p:tgtEl>
                                          <p:spTgt spid="611">
                                            <p:txEl>
                                              <p:pRg st="2" end="2"/>
                                            </p:txEl>
                                          </p:spTgt>
                                        </p:tgtEl>
                                        <p:attrNameLst>
                                          <p:attrName>style.visibility</p:attrName>
                                        </p:attrNameLst>
                                      </p:cBhvr>
                                      <p:to>
                                        <p:strVal val="visible"/>
                                      </p:to>
                                    </p:set>
                                    <p:anim calcmode="lin" valueType="num">
                                      <p:cBhvr>
                                        <p:cTn id="36" dur="1000" fill="hold"/>
                                        <p:tgtEl>
                                          <p:spTgt spid="611">
                                            <p:txEl>
                                              <p:pRg st="2" end="2"/>
                                            </p:txEl>
                                          </p:spTgt>
                                        </p:tgtEl>
                                        <p:attrNameLst>
                                          <p:attrName>ppt_x</p:attrName>
                                        </p:attrNameLst>
                                      </p:cBhvr>
                                      <p:tavLst>
                                        <p:tav tm="0">
                                          <p:val>
                                            <p:strVal val="1+#ppt_w/2"/>
                                          </p:val>
                                        </p:tav>
                                        <p:tav tm="100000">
                                          <p:val>
                                            <p:strVal val="#ppt_x"/>
                                          </p:val>
                                        </p:tav>
                                      </p:tavLst>
                                    </p:anim>
                                    <p:anim calcmode="lin" valueType="num">
                                      <p:cBhvr>
                                        <p:cTn id="37" dur="1000" fill="hold"/>
                                        <p:tgtEl>
                                          <p:spTgt spid="6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Class="path" nodeType="clickEffect" presetSubtype="0" presetID="-1" grpId="5" accel="50000" decel="50000" fill="hold">
                                  <p:stCondLst>
                                    <p:cond delay="0"/>
                                  </p:stCondLst>
                                  <p:childTnLst>
                                    <p:animMotion path="M 0.000000 0.000000 L 0.000000 -0.095998" origin="layout" pathEditMode="relative">
                                      <p:cBhvr>
                                        <p:cTn id="41" dur="500" fill="hold"/>
                                        <p:tgtEl>
                                          <p:spTgt spid="611">
                                            <p:txEl>
                                              <p:pRg st="0" end="0"/>
                                            </p:txEl>
                                          </p:spTgt>
                                        </p:tgtEl>
                                        <p:attrNameLst>
                                          <p:attrName>ppt_x</p:attrName>
                                          <p:attrName>ppt_y</p:attrName>
                                        </p:attrNameLst>
                                      </p:cBhvr>
                                    </p:animMotion>
                                  </p:childTnLst>
                                </p:cTn>
                              </p:par>
                              <p:par>
                                <p:cTn id="42" presetClass="path" nodeType="withEffect" presetSubtype="0" presetID="-1" grpId="5" fill="hold">
                                  <p:stCondLst>
                                    <p:cond delay="0"/>
                                  </p:stCondLst>
                                  <p:childTnLst/>
                                </p:cTn>
                              </p:par>
                              <p:par>
                                <p:cTn id="43" presetClass="path" nodeType="withEffect" presetSubtype="0" presetID="-1" grpId="5" fill="hold">
                                  <p:stCondLst>
                                    <p:cond delay="0"/>
                                  </p:stCondLst>
                                  <p:childTnLst/>
                                </p:cTn>
                              </p:par>
                            </p:childTnLst>
                          </p:cTn>
                        </p:par>
                        <p:par>
                          <p:cTn id="44" fill="hold">
                            <p:stCondLst>
                              <p:cond delay="0"/>
                            </p:stCondLst>
                            <p:childTnLst>
                              <p:par>
                                <p:cTn id="45" presetClass="path" nodeType="withEffect" presetSubtype="0" presetID="-1" grpId="6" accel="50000" decel="50000" fill="hold">
                                  <p:stCondLst>
                                    <p:cond delay="0"/>
                                  </p:stCondLst>
                                  <p:childTnLst>
                                    <p:animMotion path="M -0.128472 0.000000 L -0.128472 -0.095762" origin="layout" pathEditMode="relative">
                                      <p:cBhvr>
                                        <p:cTn id="46" dur="500" fill="hold"/>
                                        <p:tgtEl>
                                          <p:spTgt spid="614"/>
                                        </p:tgtEl>
                                        <p:attrNameLst>
                                          <p:attrName>ppt_x</p:attrName>
                                          <p:attrName>ppt_y</p:attrName>
                                        </p:attrNameLst>
                                      </p:cBhvr>
                                    </p:animMotion>
                                  </p:childTnLst>
                                </p:cTn>
                              </p:par>
                            </p:childTnLst>
                          </p:cTn>
                        </p:par>
                        <p:par>
                          <p:cTn id="47" fill="hold">
                            <p:stCondLst>
                              <p:cond delay="500"/>
                            </p:stCondLst>
                            <p:childTnLst>
                              <p:par>
                                <p:cTn id="48" presetClass="entr" nodeType="afterEffect" presetSubtype="2" presetID="2" grpId="7" fill="hold">
                                  <p:stCondLst>
                                    <p:cond delay="0"/>
                                  </p:stCondLst>
                                  <p:iterate type="el" backwards="0">
                                    <p:tmAbs val="0"/>
                                  </p:iterate>
                                  <p:childTnLst>
                                    <p:set>
                                      <p:cBhvr>
                                        <p:cTn id="49" fill="hold"/>
                                        <p:tgtEl>
                                          <p:spTgt spid="612">
                                            <p:bg/>
                                          </p:spTgt>
                                        </p:tgtEl>
                                        <p:attrNameLst>
                                          <p:attrName>style.visibility</p:attrName>
                                        </p:attrNameLst>
                                      </p:cBhvr>
                                      <p:to>
                                        <p:strVal val="visible"/>
                                      </p:to>
                                    </p:set>
                                    <p:anim calcmode="lin" valueType="num">
                                      <p:cBhvr>
                                        <p:cTn id="50" dur="1000" fill="hold"/>
                                        <p:tgtEl>
                                          <p:spTgt spid="612">
                                            <p:bg/>
                                          </p:spTgt>
                                        </p:tgtEl>
                                        <p:attrNameLst>
                                          <p:attrName>ppt_x</p:attrName>
                                        </p:attrNameLst>
                                      </p:cBhvr>
                                      <p:tavLst>
                                        <p:tav tm="0">
                                          <p:val>
                                            <p:strVal val="1+#ppt_w/2"/>
                                          </p:val>
                                        </p:tav>
                                        <p:tav tm="100000">
                                          <p:val>
                                            <p:strVal val="#ppt_x"/>
                                          </p:val>
                                        </p:tav>
                                      </p:tavLst>
                                    </p:anim>
                                    <p:anim calcmode="lin" valueType="num">
                                      <p:cBhvr>
                                        <p:cTn id="51" dur="1000" fill="hold"/>
                                        <p:tgtEl>
                                          <p:spTgt spid="612">
                                            <p:bg/>
                                          </p:spTgt>
                                        </p:tgtEl>
                                        <p:attrNameLst>
                                          <p:attrName>ppt_y</p:attrName>
                                        </p:attrNameLst>
                                      </p:cBhvr>
                                      <p:tavLst>
                                        <p:tav tm="0">
                                          <p:val>
                                            <p:strVal val="#ppt_y"/>
                                          </p:val>
                                        </p:tav>
                                        <p:tav tm="100000">
                                          <p:val>
                                            <p:strVal val="#ppt_y"/>
                                          </p:val>
                                        </p:tav>
                                      </p:tavLst>
                                    </p:anim>
                                  </p:childTnLst>
                                </p:cTn>
                              </p:par>
                              <p:par>
                                <p:cTn id="52" presetClass="entr" nodeType="withEffect" presetSubtype="2" presetID="2" grpId="7" fill="hold">
                                  <p:stCondLst>
                                    <p:cond delay="0"/>
                                  </p:stCondLst>
                                  <p:iterate type="el" backwards="0">
                                    <p:tmAbs val="0"/>
                                  </p:iterate>
                                  <p:childTnLst>
                                    <p:set>
                                      <p:cBhvr>
                                        <p:cTn id="53" fill="hold"/>
                                        <p:tgtEl>
                                          <p:spTgt spid="612">
                                            <p:txEl>
                                              <p:pRg st="0" end="0"/>
                                            </p:txEl>
                                          </p:spTgt>
                                        </p:tgtEl>
                                        <p:attrNameLst>
                                          <p:attrName>style.visibility</p:attrName>
                                        </p:attrNameLst>
                                      </p:cBhvr>
                                      <p:to>
                                        <p:strVal val="visible"/>
                                      </p:to>
                                    </p:set>
                                    <p:anim calcmode="lin" valueType="num">
                                      <p:cBhvr>
                                        <p:cTn id="54" dur="1000" fill="hold"/>
                                        <p:tgtEl>
                                          <p:spTgt spid="612">
                                            <p:txEl>
                                              <p:pRg st="0" end="0"/>
                                            </p:txEl>
                                          </p:spTgt>
                                        </p:tgtEl>
                                        <p:attrNameLst>
                                          <p:attrName>ppt_x</p:attrName>
                                        </p:attrNameLst>
                                      </p:cBhvr>
                                      <p:tavLst>
                                        <p:tav tm="0">
                                          <p:val>
                                            <p:strVal val="1+#ppt_w/2"/>
                                          </p:val>
                                        </p:tav>
                                        <p:tav tm="100000">
                                          <p:val>
                                            <p:strVal val="#ppt_x"/>
                                          </p:val>
                                        </p:tav>
                                      </p:tavLst>
                                    </p:anim>
                                    <p:anim calcmode="lin" valueType="num">
                                      <p:cBhvr>
                                        <p:cTn id="55" dur="1000" fill="hold"/>
                                        <p:tgtEl>
                                          <p:spTgt spid="6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0" grpId="2"/>
      <p:bldP build="p" bldLvl="1" animBg="1" rev="0" advAuto="0" spid="612" grpId="7"/>
      <p:bldP build="p" bldLvl="1" animBg="1" rev="0" advAuto="0" spid="611" grpId="4"/>
      <p:bldP build="whole" bldLvl="1" animBg="1" rev="0" advAuto="0" spid="613"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8" name="MacBook Pro.png" descr="MacBook Pro.png"/>
          <p:cNvPicPr>
            <a:picLocks noChangeAspect="1"/>
          </p:cNvPicPr>
          <p:nvPr/>
        </p:nvPicPr>
        <p:blipFill>
          <a:blip r:embed="rId2">
            <a:extLst/>
          </a:blip>
          <a:stretch>
            <a:fillRect/>
          </a:stretch>
        </p:blipFill>
        <p:spPr>
          <a:xfrm>
            <a:off x="873677" y="3111500"/>
            <a:ext cx="16294402" cy="9563114"/>
          </a:xfrm>
          <a:prstGeom prst="rect">
            <a:avLst/>
          </a:prstGeom>
          <a:ln w="12700">
            <a:miter lim="400000"/>
          </a:ln>
        </p:spPr>
      </p:pic>
      <p:grpSp>
        <p:nvGrpSpPr>
          <p:cNvPr id="622" name="成组"/>
          <p:cNvGrpSpPr/>
          <p:nvPr/>
        </p:nvGrpSpPr>
        <p:grpSpPr>
          <a:xfrm>
            <a:off x="13335000" y="1917700"/>
            <a:ext cx="10401424" cy="9693579"/>
            <a:chOff x="0" y="0"/>
            <a:chExt cx="10401423" cy="9693578"/>
          </a:xfrm>
        </p:grpSpPr>
        <p:sp>
          <p:nvSpPr>
            <p:cNvPr id="619" name="Batch work 批處理…"/>
            <p:cNvSpPr txBox="1"/>
            <p:nvPr/>
          </p:nvSpPr>
          <p:spPr>
            <a:xfrm>
              <a:off x="4211274" y="0"/>
              <a:ext cx="6190150" cy="7253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lgn="l">
                <a:spcBef>
                  <a:spcPts val="5900"/>
                </a:spcBef>
                <a:defRPr b="0" sz="5200">
                  <a:solidFill>
                    <a:srgbClr val="FFFFFF"/>
                  </a:solidFill>
                  <a:latin typeface="+mn-lt"/>
                  <a:ea typeface="+mn-ea"/>
                  <a:cs typeface="+mn-cs"/>
                  <a:sym typeface="Helvetica Neue"/>
                </a:defRPr>
              </a:pPr>
              <a:r>
                <a:t>Batch work</a:t>
              </a:r>
              <a:br/>
              <a:r>
                <a:rPr sz="4800"/>
                <a:t>批處理</a:t>
              </a:r>
            </a:p>
            <a:p>
              <a:pPr algn="l">
                <a:spcBef>
                  <a:spcPts val="5900"/>
                </a:spcBef>
                <a:defRPr b="0" sz="5200">
                  <a:solidFill>
                    <a:srgbClr val="FFFFFF"/>
                  </a:solidFill>
                  <a:latin typeface="+mn-lt"/>
                  <a:ea typeface="+mn-ea"/>
                  <a:cs typeface="+mn-cs"/>
                  <a:sym typeface="Helvetica Neue"/>
                </a:defRPr>
              </a:pPr>
              <a:r>
                <a:t>User Dictionary</a:t>
              </a:r>
              <a:br/>
              <a:r>
                <a:rPr sz="4800"/>
                <a:t>用戶詞典</a:t>
              </a:r>
            </a:p>
            <a:p>
              <a:pPr algn="l">
                <a:spcBef>
                  <a:spcPts val="5900"/>
                </a:spcBef>
                <a:defRPr b="0" sz="5200">
                  <a:solidFill>
                    <a:srgbClr val="FFFFFF"/>
                  </a:solidFill>
                  <a:latin typeface="+mn-lt"/>
                  <a:ea typeface="+mn-ea"/>
                  <a:cs typeface="+mn-cs"/>
                  <a:sym typeface="Helvetica Neue"/>
                </a:defRPr>
              </a:pPr>
              <a:r>
                <a:t>Data Sharing</a:t>
              </a:r>
              <a:br/>
              <a:r>
                <a:rPr sz="4800"/>
                <a:t>數據共享</a:t>
              </a:r>
            </a:p>
          </p:txBody>
        </p:sp>
        <p:sp>
          <p:nvSpPr>
            <p:cNvPr id="620" name="Works on any device 在任何設備上運行"/>
            <p:cNvSpPr txBox="1"/>
            <p:nvPr/>
          </p:nvSpPr>
          <p:spPr>
            <a:xfrm>
              <a:off x="42524" y="6747178"/>
              <a:ext cx="8963455" cy="294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lgn="l">
                <a:spcBef>
                  <a:spcPts val="5900"/>
                </a:spcBef>
                <a:defRPr sz="5200">
                  <a:solidFill>
                    <a:srgbClr val="FFFFFF"/>
                  </a:solidFill>
                  <a:latin typeface="+mn-lt"/>
                  <a:ea typeface="+mn-ea"/>
                  <a:cs typeface="+mn-cs"/>
                  <a:sym typeface="Helvetica Neue"/>
                </a:defRPr>
              </a:pPr>
              <a:r>
                <a:t>Works on any device</a:t>
              </a:r>
              <a:br/>
              <a:r>
                <a:t>在任何設備上運行</a:t>
              </a:r>
            </a:p>
          </p:txBody>
        </p:sp>
        <p:sp>
          <p:nvSpPr>
            <p:cNvPr id="621" name="Efficiency 高效…"/>
            <p:cNvSpPr txBox="1"/>
            <p:nvPr/>
          </p:nvSpPr>
          <p:spPr>
            <a:xfrm>
              <a:off x="0" y="0"/>
              <a:ext cx="4038600" cy="7253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lgn="l">
                <a:spcBef>
                  <a:spcPts val="5900"/>
                </a:spcBef>
                <a:defRPr sz="5200">
                  <a:solidFill>
                    <a:srgbClr val="FFFFFF"/>
                  </a:solidFill>
                  <a:latin typeface="+mn-lt"/>
                  <a:ea typeface="+mn-ea"/>
                  <a:cs typeface="+mn-cs"/>
                  <a:sym typeface="Helvetica Neue"/>
                </a:defRPr>
              </a:pPr>
              <a:r>
                <a:t>Efficiency</a:t>
              </a:r>
              <a:br/>
              <a:r>
                <a:rPr sz="4800"/>
                <a:t>高效</a:t>
              </a:r>
            </a:p>
            <a:p>
              <a:pPr algn="l">
                <a:spcBef>
                  <a:spcPts val="5900"/>
                </a:spcBef>
                <a:defRPr sz="5200">
                  <a:solidFill>
                    <a:srgbClr val="FFFFFF"/>
                  </a:solidFill>
                  <a:latin typeface="+mn-lt"/>
                  <a:ea typeface="+mn-ea"/>
                  <a:cs typeface="+mn-cs"/>
                  <a:sym typeface="Helvetica Neue"/>
                </a:defRPr>
              </a:pPr>
              <a:r>
                <a:t>Reusable</a:t>
              </a:r>
              <a:br/>
              <a:r>
                <a:rPr sz="4800"/>
                <a:t>重用</a:t>
              </a:r>
            </a:p>
            <a:p>
              <a:pPr algn="l">
                <a:spcBef>
                  <a:spcPts val="5900"/>
                </a:spcBef>
                <a:defRPr sz="5200">
                  <a:solidFill>
                    <a:srgbClr val="FFFFFF"/>
                  </a:solidFill>
                  <a:latin typeface="+mn-lt"/>
                  <a:ea typeface="+mn-ea"/>
                  <a:cs typeface="+mn-cs"/>
                  <a:sym typeface="Helvetica Neue"/>
                </a:defRPr>
              </a:pPr>
              <a:r>
                <a:t>Sharing</a:t>
              </a:r>
              <a:br/>
              <a:r>
                <a:rPr sz="4800"/>
                <a:t>分享</a:t>
              </a:r>
            </a:p>
          </p:txBody>
        </p:sp>
      </p:grpSp>
      <p:grpSp>
        <p:nvGrpSpPr>
          <p:cNvPr id="625" name="成组"/>
          <p:cNvGrpSpPr/>
          <p:nvPr/>
        </p:nvGrpSpPr>
        <p:grpSpPr>
          <a:xfrm>
            <a:off x="15747626" y="4758887"/>
            <a:ext cx="2962198" cy="4833458"/>
            <a:chOff x="0" y="0"/>
            <a:chExt cx="2962197" cy="4833456"/>
          </a:xfrm>
        </p:grpSpPr>
        <p:sp>
          <p:nvSpPr>
            <p:cNvPr id="623" name="圆角矩形"/>
            <p:cNvSpPr/>
            <p:nvPr/>
          </p:nvSpPr>
          <p:spPr>
            <a:xfrm>
              <a:off x="318845" y="0"/>
              <a:ext cx="2324506" cy="2324506"/>
            </a:xfrm>
            <a:prstGeom prst="roundRect">
              <a:avLst>
                <a:gd name="adj" fmla="val 15000"/>
              </a:avLst>
            </a:prstGeom>
            <a:blipFill rotWithShape="1">
              <a:blip r:embed="rId3"/>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624" name="Publish 發布"/>
            <p:cNvSpPr txBox="1"/>
            <p:nvPr/>
          </p:nvSpPr>
          <p:spPr>
            <a:xfrm>
              <a:off x="0" y="2897258"/>
              <a:ext cx="2962198" cy="1936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rPr sz="5000"/>
                <a:t>Publish</a:t>
              </a:r>
              <a:br/>
              <a:r>
                <a:t>發布</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600" fill="hold"/>
                                        <p:tgtEl>
                                          <p:spTgt spid="622"/>
                                        </p:tgtEl>
                                      </p:cBhvr>
                                    </p:animEffect>
                                    <p:set>
                                      <p:cBhvr>
                                        <p:cTn id="7" fill="hold">
                                          <p:stCondLst>
                                            <p:cond delay="599"/>
                                          </p:stCondLst>
                                        </p:cTn>
                                        <p:tgtEl>
                                          <p:spTgt spid="622"/>
                                        </p:tgtEl>
                                        <p:attrNameLst>
                                          <p:attrName>style.visibility</p:attrName>
                                        </p:attrNameLst>
                                      </p:cBhvr>
                                      <p:to>
                                        <p:strVal val="hidden"/>
                                      </p:to>
                                    </p:set>
                                  </p:childTnLst>
                                </p:cTn>
                              </p:par>
                            </p:childTnLst>
                          </p:cTn>
                        </p:par>
                        <p:par>
                          <p:cTn id="8" fill="hold">
                            <p:stCondLst>
                              <p:cond delay="600"/>
                            </p:stCondLst>
                            <p:childTnLst>
                              <p:par>
                                <p:cTn id="9" presetClass="entr" nodeType="afterEffect" presetID="9" grpId="2" fill="hold">
                                  <p:stCondLst>
                                    <p:cond delay="0"/>
                                  </p:stCondLst>
                                  <p:iterate type="el" backwards="0">
                                    <p:tmAbs val="0"/>
                                  </p:iterate>
                                  <p:childTnLst>
                                    <p:set>
                                      <p:cBhvr>
                                        <p:cTn id="10" fill="hold"/>
                                        <p:tgtEl>
                                          <p:spTgt spid="625"/>
                                        </p:tgtEl>
                                        <p:attrNameLst>
                                          <p:attrName>style.visibility</p:attrName>
                                        </p:attrNameLst>
                                      </p:cBhvr>
                                      <p:to>
                                        <p:strVal val="visible"/>
                                      </p:to>
                                    </p:set>
                                    <p:animEffect filter="dissolve" transition="in">
                                      <p:cBhvr>
                                        <p:cTn id="11" dur="6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5" grpId="2"/>
      <p:bldP build="whole" bldLvl="1" animBg="1" rev="0" advAuto="0" spid="622"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7" name="MacBook Pro.png" descr="MacBook Pro.png"/>
          <p:cNvPicPr>
            <a:picLocks noChangeAspect="1"/>
          </p:cNvPicPr>
          <p:nvPr/>
        </p:nvPicPr>
        <p:blipFill>
          <a:blip r:embed="rId3">
            <a:extLst/>
          </a:blip>
          <a:stretch>
            <a:fillRect/>
          </a:stretch>
        </p:blipFill>
        <p:spPr>
          <a:xfrm>
            <a:off x="873677" y="3111500"/>
            <a:ext cx="16294403" cy="9563114"/>
          </a:xfrm>
          <a:prstGeom prst="rect">
            <a:avLst/>
          </a:prstGeom>
          <a:ln w="12700">
            <a:miter lim="400000"/>
          </a:ln>
        </p:spPr>
      </p:pic>
      <p:sp>
        <p:nvSpPr>
          <p:cNvPr id="628" name="Sinhala…"/>
          <p:cNvSpPr txBox="1"/>
          <p:nvPr/>
        </p:nvSpPr>
        <p:spPr>
          <a:xfrm>
            <a:off x="10722944" y="1558631"/>
            <a:ext cx="12975932" cy="10090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lnSpc>
                <a:spcPct val="120000"/>
              </a:lnSpc>
              <a:spcBef>
                <a:spcPts val="2500"/>
              </a:spcBef>
              <a:defRPr b="0" sz="5000">
                <a:solidFill>
                  <a:srgbClr val="FFFFFF"/>
                </a:solidFill>
                <a:latin typeface="+mn-lt"/>
                <a:ea typeface="+mn-ea"/>
                <a:cs typeface="+mn-cs"/>
                <a:sym typeface="Helvetica Neue"/>
              </a:defRPr>
            </a:pPr>
            <a:r>
              <a:t>Translate all the Pāḷi comentary books </a:t>
            </a:r>
            <a:br/>
            <a:r>
              <a:t>into English &amp; Chinese.</a:t>
            </a:r>
          </a:p>
          <a:p>
            <a:pPr algn="l">
              <a:lnSpc>
                <a:spcPct val="120000"/>
              </a:lnSpc>
              <a:spcBef>
                <a:spcPts val="2500"/>
              </a:spcBef>
              <a:defRPr b="0" sz="5000">
                <a:solidFill>
                  <a:srgbClr val="FFFFFF"/>
                </a:solidFill>
                <a:latin typeface="+mn-lt"/>
                <a:ea typeface="+mn-ea"/>
                <a:cs typeface="+mn-cs"/>
                <a:sym typeface="Helvetica Neue"/>
              </a:defRPr>
            </a:pPr>
            <a:r>
              <a:t>Carry forward the traditional learning method: Nissaya/Sannaya</a:t>
            </a:r>
          </a:p>
          <a:p>
            <a:pPr algn="l">
              <a:lnSpc>
                <a:spcPct val="120000"/>
              </a:lnSpc>
              <a:spcBef>
                <a:spcPts val="2500"/>
              </a:spcBef>
              <a:defRPr b="0" sz="5000">
                <a:solidFill>
                  <a:srgbClr val="FFFFFF"/>
                </a:solidFill>
                <a:latin typeface="+mn-lt"/>
                <a:ea typeface="+mn-ea"/>
                <a:cs typeface="+mn-cs"/>
                <a:sym typeface="Helvetica Neue"/>
              </a:defRPr>
            </a:pPr>
          </a:p>
          <a:p>
            <a:pPr algn="l">
              <a:lnSpc>
                <a:spcPct val="120000"/>
              </a:lnSpc>
              <a:spcBef>
                <a:spcPts val="2500"/>
              </a:spcBef>
              <a:defRPr b="0" sz="4800">
                <a:solidFill>
                  <a:srgbClr val="FFFFFF"/>
                </a:solidFill>
                <a:latin typeface="+mn-lt"/>
                <a:ea typeface="+mn-ea"/>
                <a:cs typeface="+mn-cs"/>
                <a:sym typeface="Helvetica Neue"/>
              </a:defRPr>
            </a:pPr>
            <a:r>
              <a:t>將根本，義注，復注全部翻譯為中文和英文</a:t>
            </a:r>
          </a:p>
          <a:p>
            <a:pPr algn="l">
              <a:lnSpc>
                <a:spcPct val="120000"/>
              </a:lnSpc>
              <a:defRPr b="0" sz="4800">
                <a:solidFill>
                  <a:srgbClr val="FFFFFF"/>
                </a:solidFill>
                <a:latin typeface="+mn-lt"/>
                <a:ea typeface="+mn-ea"/>
                <a:cs typeface="+mn-cs"/>
                <a:sym typeface="Helvetica Neue"/>
              </a:defRPr>
            </a:pPr>
            <a:r>
              <a:t>繼承並發揚優良傳統的教學方法</a:t>
            </a:r>
          </a:p>
          <a:p>
            <a:pPr algn="l">
              <a:lnSpc>
                <a:spcPct val="120000"/>
              </a:lnSpc>
              <a:defRPr b="0" sz="4800">
                <a:solidFill>
                  <a:srgbClr val="FFFFFF"/>
                </a:solidFill>
                <a:latin typeface="+mn-lt"/>
                <a:ea typeface="+mn-ea"/>
                <a:cs typeface="+mn-cs"/>
                <a:sym typeface="Helvetica Neue"/>
              </a:defRPr>
            </a:pPr>
            <a:r>
              <a:t> - Nissaya/Sannaya</a:t>
            </a:r>
          </a:p>
        </p:txBody>
      </p:sp>
      <p:grpSp>
        <p:nvGrpSpPr>
          <p:cNvPr id="631" name="成组"/>
          <p:cNvGrpSpPr/>
          <p:nvPr/>
        </p:nvGrpSpPr>
        <p:grpSpPr>
          <a:xfrm>
            <a:off x="15747626" y="4758887"/>
            <a:ext cx="2962198" cy="4833458"/>
            <a:chOff x="0" y="0"/>
            <a:chExt cx="2962197" cy="4833456"/>
          </a:xfrm>
        </p:grpSpPr>
        <p:sp>
          <p:nvSpPr>
            <p:cNvPr id="629" name="圆角矩形"/>
            <p:cNvSpPr/>
            <p:nvPr/>
          </p:nvSpPr>
          <p:spPr>
            <a:xfrm>
              <a:off x="318845" y="0"/>
              <a:ext cx="2324506" cy="2324506"/>
            </a:xfrm>
            <a:prstGeom prst="roundRect">
              <a:avLst>
                <a:gd name="adj" fmla="val 15000"/>
              </a:avLst>
            </a:prstGeom>
            <a:blipFill rotWithShape="1">
              <a:blip r:embed="rId4"/>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630" name="Publish 發布"/>
            <p:cNvSpPr txBox="1"/>
            <p:nvPr/>
          </p:nvSpPr>
          <p:spPr>
            <a:xfrm>
              <a:off x="0" y="2897258"/>
              <a:ext cx="2962198" cy="1936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rPr sz="5000"/>
                <a:t>Publish</a:t>
              </a:r>
              <a:br/>
              <a:r>
                <a:t>發布</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8" presetID="2" grpId="1" fill="hold">
                                  <p:stCondLst>
                                    <p:cond delay="0"/>
                                  </p:stCondLst>
                                  <p:iterate type="el" backwards="0">
                                    <p:tmAbs val="0"/>
                                  </p:iterate>
                                  <p:childTnLst>
                                    <p:anim calcmode="lin" valueType="num">
                                      <p:cBhvr>
                                        <p:cTn id="6" dur="600" fill="hold"/>
                                        <p:tgtEl>
                                          <p:spTgt spid="627"/>
                                        </p:tgtEl>
                                        <p:attrNameLst>
                                          <p:attrName>ppt_x</p:attrName>
                                        </p:attrNameLst>
                                      </p:cBhvr>
                                      <p:tavLst>
                                        <p:tav tm="0">
                                          <p:val>
                                            <p:strVal val="ppt_x"/>
                                          </p:val>
                                        </p:tav>
                                        <p:tav tm="100000">
                                          <p:val>
                                            <p:strVal val="0-ppt_w/2"/>
                                          </p:val>
                                        </p:tav>
                                      </p:tavLst>
                                    </p:anim>
                                    <p:anim calcmode="lin" valueType="num">
                                      <p:cBhvr>
                                        <p:cTn id="7" dur="600" fill="hold"/>
                                        <p:tgtEl>
                                          <p:spTgt spid="627"/>
                                        </p:tgtEl>
                                        <p:attrNameLst>
                                          <p:attrName>ppt_y</p:attrName>
                                        </p:attrNameLst>
                                      </p:cBhvr>
                                      <p:tavLst>
                                        <p:tav tm="0">
                                          <p:val>
                                            <p:strVal val="ppt_y"/>
                                          </p:val>
                                        </p:tav>
                                        <p:tav tm="100000">
                                          <p:val>
                                            <p:strVal val="ppt_y"/>
                                          </p:val>
                                        </p:tav>
                                      </p:tavLst>
                                    </p:anim>
                                    <p:set>
                                      <p:cBhvr>
                                        <p:cTn id="8" fill="hold">
                                          <p:stCondLst>
                                            <p:cond delay="599"/>
                                          </p:stCondLst>
                                        </p:cTn>
                                        <p:tgtEl>
                                          <p:spTgt spid="627"/>
                                        </p:tgtEl>
                                        <p:attrNameLst>
                                          <p:attrName>style.visibility</p:attrName>
                                        </p:attrNameLst>
                                      </p:cBhvr>
                                      <p:to>
                                        <p:strVal val="hidden"/>
                                      </p:to>
                                    </p:set>
                                  </p:childTnLst>
                                </p:cTn>
                              </p:par>
                            </p:childTnLst>
                          </p:cTn>
                        </p:par>
                        <p:par>
                          <p:cTn id="9" fill="hold">
                            <p:stCondLst>
                              <p:cond delay="0"/>
                            </p:stCondLst>
                            <p:childTnLst>
                              <p:par>
                                <p:cTn id="10" presetClass="path" nodeType="afterEffect" presetSubtype="0" presetID="-1" grpId="2" accel="50000" decel="50000" fill="hold">
                                  <p:stCondLst>
                                    <p:cond delay="0"/>
                                  </p:stCondLst>
                                  <p:childTnLst>
                                    <p:animMotion path="M 0.000000 0.000000 L -0.477068 0.000000" origin="layout" pathEditMode="relative">
                                      <p:cBhvr>
                                        <p:cTn id="11" dur="900" fill="hold"/>
                                        <p:tgtEl>
                                          <p:spTgt spid="631"/>
                                        </p:tgtEl>
                                        <p:attrNameLst>
                                          <p:attrName>ppt_x</p:attrName>
                                          <p:attrName>ppt_y</p:attrName>
                                        </p:attrNameLst>
                                      </p:cBhvr>
                                    </p:animMotion>
                                  </p:childTnLst>
                                </p:cTn>
                              </p:par>
                            </p:childTnLst>
                          </p:cTn>
                        </p:par>
                        <p:par>
                          <p:cTn id="12" fill="hold">
                            <p:stCondLst>
                              <p:cond delay="900"/>
                            </p:stCondLst>
                            <p:childTnLst>
                              <p:par>
                                <p:cTn id="13" presetClass="entr" nodeType="afterEffect" presetSubtype="2" presetID="2" grpId="3" fill="hold">
                                  <p:stCondLst>
                                    <p:cond delay="300"/>
                                  </p:stCondLst>
                                  <p:iterate type="el" backwards="0">
                                    <p:tmAbs val="0"/>
                                  </p:iterate>
                                  <p:childTnLst>
                                    <p:set>
                                      <p:cBhvr>
                                        <p:cTn id="14" fill="hold"/>
                                        <p:tgtEl>
                                          <p:spTgt spid="628"/>
                                        </p:tgtEl>
                                        <p:attrNameLst>
                                          <p:attrName>style.visibility</p:attrName>
                                        </p:attrNameLst>
                                      </p:cBhvr>
                                      <p:to>
                                        <p:strVal val="visible"/>
                                      </p:to>
                                    </p:set>
                                    <p:anim calcmode="lin" valueType="num">
                                      <p:cBhvr>
                                        <p:cTn id="15" dur="700" fill="hold"/>
                                        <p:tgtEl>
                                          <p:spTgt spid="628"/>
                                        </p:tgtEl>
                                        <p:attrNameLst>
                                          <p:attrName>ppt_x</p:attrName>
                                        </p:attrNameLst>
                                      </p:cBhvr>
                                      <p:tavLst>
                                        <p:tav tm="0">
                                          <p:val>
                                            <p:strVal val="1+#ppt_w/2"/>
                                          </p:val>
                                        </p:tav>
                                        <p:tav tm="100000">
                                          <p:val>
                                            <p:strVal val="#ppt_x"/>
                                          </p:val>
                                        </p:tav>
                                      </p:tavLst>
                                    </p:anim>
                                    <p:anim calcmode="lin" valueType="num">
                                      <p:cBhvr>
                                        <p:cTn id="16" dur="700" fill="hold"/>
                                        <p:tgtEl>
                                          <p:spTgt spid="6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7" grpId="1"/>
      <p:bldP build="whole" bldLvl="1" animBg="1" rev="0" advAuto="0" spid="628" grpId="3"/>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37" name="成组"/>
          <p:cNvGrpSpPr/>
          <p:nvPr/>
        </p:nvGrpSpPr>
        <p:grpSpPr>
          <a:xfrm>
            <a:off x="4451062" y="5565881"/>
            <a:ext cx="2304838" cy="2304838"/>
            <a:chOff x="0" y="0"/>
            <a:chExt cx="2304837" cy="2304837"/>
          </a:xfrm>
        </p:grpSpPr>
        <p:sp>
          <p:nvSpPr>
            <p:cNvPr id="635" name="圆形"/>
            <p:cNvSpPr/>
            <p:nvPr/>
          </p:nvSpPr>
          <p:spPr>
            <a:xfrm>
              <a:off x="99014" y="99014"/>
              <a:ext cx="2106808" cy="2106808"/>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636" name="批准"/>
            <p:cNvSpPr/>
            <p:nvPr/>
          </p:nvSpPr>
          <p:spPr>
            <a:xfrm>
              <a:off x="0" y="0"/>
              <a:ext cx="2304837" cy="2304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cap="flat">
              <a:noFill/>
              <a:miter lim="400000"/>
            </a:ln>
            <a:effectLst/>
          </p:spPr>
          <p:txBody>
            <a:bodyPr wrap="square" lIns="50800" tIns="50800" rIns="50800" bIns="50800" numCol="1" anchor="ctr">
              <a:noAutofit/>
            </a:bodyPr>
            <a:lstStyle/>
            <a:p>
              <a:pPr>
                <a:defRPr>
                  <a:solidFill>
                    <a:srgbClr val="FFFFFF"/>
                  </a:solidFill>
                </a:defRPr>
              </a:pPr>
            </a:p>
          </p:txBody>
        </p:sp>
      </p:grpSp>
      <p:sp>
        <p:nvSpPr>
          <p:cNvPr id="638" name="校正審核"/>
          <p:cNvSpPr txBox="1"/>
          <p:nvPr/>
        </p:nvSpPr>
        <p:spPr>
          <a:xfrm>
            <a:off x="10735644" y="-224489"/>
            <a:ext cx="12975932" cy="141649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lnSpc>
                <a:spcPct val="120000"/>
              </a:lnSpc>
              <a:spcBef>
                <a:spcPts val="5600"/>
              </a:spcBef>
              <a:defRPr b="0" sz="5000">
                <a:solidFill>
                  <a:srgbClr val="FFFFFF"/>
                </a:solidFill>
                <a:latin typeface="+mn-lt"/>
                <a:ea typeface="+mn-ea"/>
                <a:cs typeface="+mn-cs"/>
                <a:sym typeface="Helvetica Neue"/>
              </a:defRPr>
            </a:pPr>
            <a:r>
              <a:rPr sz="4800"/>
              <a:t>S</a:t>
            </a:r>
            <a:r>
              <a:t>plit of samāsa(compound) &amp; sandhi</a:t>
            </a:r>
            <a:br>
              <a:rPr sz="4800"/>
            </a:br>
            <a:r>
              <a:rPr sz="4800"/>
              <a:t>復合詞拆分由三藏專家審核</a:t>
            </a:r>
            <a:endParaRPr sz="4800"/>
          </a:p>
          <a:p>
            <a:pPr algn="l">
              <a:lnSpc>
                <a:spcPct val="120000"/>
              </a:lnSpc>
              <a:spcBef>
                <a:spcPts val="5600"/>
              </a:spcBef>
              <a:defRPr b="0" sz="5000">
                <a:solidFill>
                  <a:srgbClr val="FFFFFF"/>
                </a:solidFill>
                <a:latin typeface="+mn-lt"/>
                <a:ea typeface="+mn-ea"/>
                <a:cs typeface="+mn-cs"/>
                <a:sym typeface="Helvetica Neue"/>
              </a:defRPr>
            </a:pPr>
            <a:r>
              <a:t>Difficult key word</a:t>
            </a:r>
            <a:br>
              <a:rPr sz="4800"/>
            </a:br>
            <a:r>
              <a:rPr sz="4800"/>
              <a:t>由巴利專家解釋高難度詞意</a:t>
            </a:r>
            <a:endParaRPr sz="4800"/>
          </a:p>
          <a:p>
            <a:pPr algn="l">
              <a:lnSpc>
                <a:spcPct val="120000"/>
              </a:lnSpc>
              <a:spcBef>
                <a:spcPts val="5600"/>
              </a:spcBef>
              <a:defRPr b="0" sz="5000">
                <a:solidFill>
                  <a:srgbClr val="FFFFFF"/>
                </a:solidFill>
                <a:latin typeface="+mn-lt"/>
                <a:ea typeface="+mn-ea"/>
                <a:cs typeface="+mn-cs"/>
                <a:sym typeface="Helvetica Neue"/>
              </a:defRPr>
            </a:pPr>
            <a:r>
              <a:t>General meaning of paragraph</a:t>
            </a:r>
            <a:br>
              <a:rPr sz="4800"/>
            </a:br>
            <a:r>
              <a:rPr sz="4800"/>
              <a:t>由巴利專家給出段落大意</a:t>
            </a:r>
            <a:endParaRPr sz="4800"/>
          </a:p>
          <a:p>
            <a:pPr algn="l">
              <a:lnSpc>
                <a:spcPct val="120000"/>
              </a:lnSpc>
              <a:spcBef>
                <a:spcPts val="5600"/>
              </a:spcBef>
              <a:defRPr b="0" sz="5000">
                <a:solidFill>
                  <a:srgbClr val="FFFFFF"/>
                </a:solidFill>
                <a:latin typeface="+mn-lt"/>
                <a:ea typeface="+mn-ea"/>
                <a:cs typeface="+mn-cs"/>
                <a:sym typeface="Helvetica Neue"/>
              </a:defRPr>
            </a:pPr>
            <a:r>
              <a:t>Review and edit</a:t>
            </a:r>
            <a:br>
              <a:rPr sz="4800"/>
            </a:br>
            <a:r>
              <a:rPr sz="4800"/>
              <a:t>巴利專家做專業審稿</a:t>
            </a:r>
          </a:p>
        </p:txBody>
      </p:sp>
      <p:sp>
        <p:nvSpPr>
          <p:cNvPr id="639" name="Sinhala…"/>
          <p:cNvSpPr txBox="1"/>
          <p:nvPr/>
        </p:nvSpPr>
        <p:spPr>
          <a:xfrm>
            <a:off x="10722944" y="1558631"/>
            <a:ext cx="12975932" cy="10090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lnSpc>
                <a:spcPct val="120000"/>
              </a:lnSpc>
              <a:spcBef>
                <a:spcPts val="2500"/>
              </a:spcBef>
              <a:defRPr b="0" sz="5000">
                <a:solidFill>
                  <a:srgbClr val="FFFFFF"/>
                </a:solidFill>
                <a:latin typeface="+mn-lt"/>
                <a:ea typeface="+mn-ea"/>
                <a:cs typeface="+mn-cs"/>
                <a:sym typeface="Helvetica Neue"/>
              </a:defRPr>
            </a:pPr>
            <a:r>
              <a:t>Translate all the Pāḷi comentary books </a:t>
            </a:r>
            <a:br/>
            <a:r>
              <a:t>into English &amp; Chinese.</a:t>
            </a:r>
          </a:p>
          <a:p>
            <a:pPr algn="l">
              <a:lnSpc>
                <a:spcPct val="120000"/>
              </a:lnSpc>
              <a:spcBef>
                <a:spcPts val="2500"/>
              </a:spcBef>
              <a:defRPr b="0" sz="5000">
                <a:solidFill>
                  <a:srgbClr val="FFFFFF"/>
                </a:solidFill>
                <a:latin typeface="+mn-lt"/>
                <a:ea typeface="+mn-ea"/>
                <a:cs typeface="+mn-cs"/>
                <a:sym typeface="Helvetica Neue"/>
              </a:defRPr>
            </a:pPr>
            <a:r>
              <a:t>Carry forward the traditional learning method: Nissaya/Sannaya</a:t>
            </a:r>
          </a:p>
          <a:p>
            <a:pPr algn="l">
              <a:lnSpc>
                <a:spcPct val="120000"/>
              </a:lnSpc>
              <a:spcBef>
                <a:spcPts val="2500"/>
              </a:spcBef>
              <a:defRPr b="0" sz="5000">
                <a:solidFill>
                  <a:srgbClr val="FFFFFF"/>
                </a:solidFill>
                <a:latin typeface="+mn-lt"/>
                <a:ea typeface="+mn-ea"/>
                <a:cs typeface="+mn-cs"/>
                <a:sym typeface="Helvetica Neue"/>
              </a:defRPr>
            </a:pPr>
          </a:p>
          <a:p>
            <a:pPr algn="l">
              <a:lnSpc>
                <a:spcPct val="120000"/>
              </a:lnSpc>
              <a:spcBef>
                <a:spcPts val="2500"/>
              </a:spcBef>
              <a:defRPr b="0" sz="4800">
                <a:solidFill>
                  <a:srgbClr val="FFFFFF"/>
                </a:solidFill>
                <a:latin typeface="+mn-lt"/>
                <a:ea typeface="+mn-ea"/>
                <a:cs typeface="+mn-cs"/>
                <a:sym typeface="Helvetica Neue"/>
              </a:defRPr>
            </a:pPr>
            <a:r>
              <a:t>將根本，義注，復注全部翻譯為中文和英文</a:t>
            </a:r>
          </a:p>
          <a:p>
            <a:pPr algn="l">
              <a:lnSpc>
                <a:spcPct val="120000"/>
              </a:lnSpc>
              <a:defRPr b="0" sz="4800">
                <a:solidFill>
                  <a:srgbClr val="FFFFFF"/>
                </a:solidFill>
                <a:latin typeface="+mn-lt"/>
                <a:ea typeface="+mn-ea"/>
                <a:cs typeface="+mn-cs"/>
                <a:sym typeface="Helvetica Neue"/>
              </a:defRPr>
            </a:pPr>
            <a:r>
              <a:t>繼承並發揚優良傳統的教學方法</a:t>
            </a:r>
          </a:p>
          <a:p>
            <a:pPr algn="l">
              <a:lnSpc>
                <a:spcPct val="120000"/>
              </a:lnSpc>
              <a:defRPr b="0" sz="4800">
                <a:solidFill>
                  <a:srgbClr val="FFFFFF"/>
                </a:solidFill>
                <a:latin typeface="+mn-lt"/>
                <a:ea typeface="+mn-ea"/>
                <a:cs typeface="+mn-cs"/>
                <a:sym typeface="Helvetica Neue"/>
              </a:defRPr>
            </a:pPr>
            <a:r>
              <a:t> - Nissaya/Sannaya</a:t>
            </a:r>
          </a:p>
        </p:txBody>
      </p:sp>
      <p:sp>
        <p:nvSpPr>
          <p:cNvPr id="640" name="批准"/>
          <p:cNvSpPr/>
          <p:nvPr/>
        </p:nvSpPr>
        <p:spPr>
          <a:xfrm>
            <a:off x="4451062" y="5565881"/>
            <a:ext cx="2304838" cy="2304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ln w="25400">
            <a:solidFill>
              <a:srgbClr val="FFFFFF"/>
            </a:solidFill>
            <a:miter lim="400000"/>
          </a:ln>
        </p:spPr>
        <p:txBody>
          <a:bodyPr lIns="50800" tIns="50800" rIns="50800" bIns="50800" anchor="ctr"/>
          <a:lstStyle/>
          <a:p>
            <a:pPr>
              <a:defRPr>
                <a:solidFill>
                  <a:srgbClr val="FFFFFF"/>
                </a:solidFill>
              </a:defRPr>
            </a:pPr>
          </a:p>
        </p:txBody>
      </p:sp>
      <p:grpSp>
        <p:nvGrpSpPr>
          <p:cNvPr id="643" name="成组"/>
          <p:cNvGrpSpPr/>
          <p:nvPr/>
        </p:nvGrpSpPr>
        <p:grpSpPr>
          <a:xfrm>
            <a:off x="4114800" y="4758887"/>
            <a:ext cx="2962198" cy="4833458"/>
            <a:chOff x="0" y="0"/>
            <a:chExt cx="2962197" cy="4833456"/>
          </a:xfrm>
        </p:grpSpPr>
        <p:sp>
          <p:nvSpPr>
            <p:cNvPr id="641" name="圆角矩形"/>
            <p:cNvSpPr/>
            <p:nvPr/>
          </p:nvSpPr>
          <p:spPr>
            <a:xfrm>
              <a:off x="318845" y="0"/>
              <a:ext cx="2324506" cy="2324506"/>
            </a:xfrm>
            <a:prstGeom prst="roundRect">
              <a:avLst>
                <a:gd name="adj" fmla="val 15000"/>
              </a:avLst>
            </a:prstGeom>
            <a:blipFill rotWithShape="1">
              <a:blip r:embed="rId3"/>
              <a:srcRect l="0" t="0" r="0" b="0"/>
              <a:stretch>
                <a:fillRect/>
              </a:stretch>
            </a:blip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sp>
          <p:nvSpPr>
            <p:cNvPr id="642" name="Publish 發布"/>
            <p:cNvSpPr txBox="1"/>
            <p:nvPr/>
          </p:nvSpPr>
          <p:spPr>
            <a:xfrm>
              <a:off x="0" y="2897258"/>
              <a:ext cx="2962198" cy="1936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nSpc>
                  <a:spcPct val="120000"/>
                </a:lnSpc>
                <a:spcBef>
                  <a:spcPts val="5900"/>
                </a:spcBef>
                <a:defRPr b="0" sz="4800">
                  <a:solidFill>
                    <a:srgbClr val="FFFFFF"/>
                  </a:solidFill>
                  <a:latin typeface="+mn-lt"/>
                  <a:ea typeface="+mn-ea"/>
                  <a:cs typeface="+mn-cs"/>
                  <a:sym typeface="Helvetica Neue"/>
                </a:defRPr>
              </a:pPr>
              <a:r>
                <a:rPr sz="5000"/>
                <a:t>Publish</a:t>
              </a:r>
              <a:br/>
              <a:r>
                <a:t>發布</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600" fill="hold"/>
                                        <p:tgtEl>
                                          <p:spTgt spid="639"/>
                                        </p:tgtEl>
                                      </p:cBhvr>
                                    </p:animEffect>
                                    <p:set>
                                      <p:cBhvr>
                                        <p:cTn id="7" fill="hold">
                                          <p:stCondLst>
                                            <p:cond delay="599"/>
                                          </p:stCondLst>
                                        </p:cTn>
                                        <p:tgtEl>
                                          <p:spTgt spid="639"/>
                                        </p:tgtEl>
                                        <p:attrNameLst>
                                          <p:attrName>style.visibility</p:attrName>
                                        </p:attrNameLst>
                                      </p:cBhvr>
                                      <p:to>
                                        <p:strVal val="hidden"/>
                                      </p:to>
                                    </p:set>
                                  </p:childTnLst>
                                </p:cTn>
                              </p:par>
                            </p:childTnLst>
                          </p:cTn>
                        </p:par>
                        <p:par>
                          <p:cTn id="8" fill="hold">
                            <p:stCondLst>
                              <p:cond delay="600"/>
                            </p:stCondLst>
                            <p:childTnLst>
                              <p:par>
                                <p:cTn id="9" presetClass="entr" nodeType="afterEffect" presetSubtype="2" presetID="2" grpId="2" fill="hold">
                                  <p:stCondLst>
                                    <p:cond delay="0"/>
                                  </p:stCondLst>
                                  <p:iterate type="el" backwards="0">
                                    <p:tmAbs val="0"/>
                                  </p:iterate>
                                  <p:childTnLst>
                                    <p:set>
                                      <p:cBhvr>
                                        <p:cTn id="10" fill="hold"/>
                                        <p:tgtEl>
                                          <p:spTgt spid="638">
                                            <p:bg/>
                                          </p:spTgt>
                                        </p:tgtEl>
                                        <p:attrNameLst>
                                          <p:attrName>style.visibility</p:attrName>
                                        </p:attrNameLst>
                                      </p:cBhvr>
                                      <p:to>
                                        <p:strVal val="visible"/>
                                      </p:to>
                                    </p:set>
                                    <p:anim calcmode="lin" valueType="num">
                                      <p:cBhvr>
                                        <p:cTn id="11" dur="1000" fill="hold"/>
                                        <p:tgtEl>
                                          <p:spTgt spid="638">
                                            <p:bg/>
                                          </p:spTgt>
                                        </p:tgtEl>
                                        <p:attrNameLst>
                                          <p:attrName>ppt_x</p:attrName>
                                        </p:attrNameLst>
                                      </p:cBhvr>
                                      <p:tavLst>
                                        <p:tav tm="0">
                                          <p:val>
                                            <p:strVal val="1+#ppt_w/2"/>
                                          </p:val>
                                        </p:tav>
                                        <p:tav tm="100000">
                                          <p:val>
                                            <p:strVal val="#ppt_x"/>
                                          </p:val>
                                        </p:tav>
                                      </p:tavLst>
                                    </p:anim>
                                    <p:anim calcmode="lin" valueType="num">
                                      <p:cBhvr>
                                        <p:cTn id="12" dur="1000" fill="hold"/>
                                        <p:tgtEl>
                                          <p:spTgt spid="638">
                                            <p:bg/>
                                          </p:spTgt>
                                        </p:tgtEl>
                                        <p:attrNameLst>
                                          <p:attrName>ppt_y</p:attrName>
                                        </p:attrNameLst>
                                      </p:cBhvr>
                                      <p:tavLst>
                                        <p:tav tm="0">
                                          <p:val>
                                            <p:strVal val="#ppt_y"/>
                                          </p:val>
                                        </p:tav>
                                        <p:tav tm="100000">
                                          <p:val>
                                            <p:strVal val="#ppt_y"/>
                                          </p:val>
                                        </p:tav>
                                      </p:tavLst>
                                    </p:anim>
                                  </p:childTnLst>
                                </p:cTn>
                              </p:par>
                              <p:par>
                                <p:cTn id="13" presetClass="entr" nodeType="withEffect" presetSubtype="2" presetID="2" grpId="2" fill="hold">
                                  <p:stCondLst>
                                    <p:cond delay="0"/>
                                  </p:stCondLst>
                                  <p:iterate type="el" backwards="0">
                                    <p:tmAbs val="0"/>
                                  </p:iterate>
                                  <p:childTnLst>
                                    <p:set>
                                      <p:cBhvr>
                                        <p:cTn id="14" fill="hold"/>
                                        <p:tgtEl>
                                          <p:spTgt spid="638">
                                            <p:txEl>
                                              <p:pRg st="0" end="0"/>
                                            </p:txEl>
                                          </p:spTgt>
                                        </p:tgtEl>
                                        <p:attrNameLst>
                                          <p:attrName>style.visibility</p:attrName>
                                        </p:attrNameLst>
                                      </p:cBhvr>
                                      <p:to>
                                        <p:strVal val="visible"/>
                                      </p:to>
                                    </p:set>
                                    <p:anim calcmode="lin" valueType="num">
                                      <p:cBhvr>
                                        <p:cTn id="15" dur="1000" fill="hold"/>
                                        <p:tgtEl>
                                          <p:spTgt spid="638">
                                            <p:txEl>
                                              <p:pRg st="0" end="0"/>
                                            </p:txEl>
                                          </p:spTgt>
                                        </p:tgtEl>
                                        <p:attrNameLst>
                                          <p:attrName>ppt_x</p:attrName>
                                        </p:attrNameLst>
                                      </p:cBhvr>
                                      <p:tavLst>
                                        <p:tav tm="0">
                                          <p:val>
                                            <p:strVal val="1+#ppt_w/2"/>
                                          </p:val>
                                        </p:tav>
                                        <p:tav tm="100000">
                                          <p:val>
                                            <p:strVal val="#ppt_x"/>
                                          </p:val>
                                        </p:tav>
                                      </p:tavLst>
                                    </p:anim>
                                    <p:anim calcmode="lin" valueType="num">
                                      <p:cBhvr>
                                        <p:cTn id="16" dur="1000" fill="hold"/>
                                        <p:tgtEl>
                                          <p:spTgt spid="638">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600"/>
                            </p:stCondLst>
                            <p:childTnLst>
                              <p:par>
                                <p:cTn id="18" presetClass="exit" nodeType="afterEffect" presetID="9" grpId="3" fill="hold">
                                  <p:stCondLst>
                                    <p:cond delay="0"/>
                                  </p:stCondLst>
                                  <p:iterate type="el" backwards="0">
                                    <p:tmAbs val="0"/>
                                  </p:iterate>
                                  <p:childTnLst>
                                    <p:animEffect filter="dissolve" transition="out">
                                      <p:cBhvr>
                                        <p:cTn id="19" dur="600" fill="hold"/>
                                        <p:tgtEl>
                                          <p:spTgt spid="643"/>
                                        </p:tgtEl>
                                      </p:cBhvr>
                                    </p:animEffect>
                                    <p:set>
                                      <p:cBhvr>
                                        <p:cTn id="20" fill="hold">
                                          <p:stCondLst>
                                            <p:cond delay="599"/>
                                          </p:stCondLst>
                                        </p:cTn>
                                        <p:tgtEl>
                                          <p:spTgt spid="643"/>
                                        </p:tgtEl>
                                        <p:attrNameLst>
                                          <p:attrName>style.visibility</p:attrName>
                                        </p:attrNameLst>
                                      </p:cBhvr>
                                      <p:to>
                                        <p:strVal val="hidden"/>
                                      </p:to>
                                    </p:set>
                                  </p:childTnLst>
                                </p:cTn>
                              </p:par>
                            </p:childTnLst>
                          </p:cTn>
                        </p:par>
                        <p:par>
                          <p:cTn id="21" fill="hold">
                            <p:stCondLst>
                              <p:cond delay="2200"/>
                            </p:stCondLst>
                            <p:childTnLst>
                              <p:par>
                                <p:cTn id="22" presetClass="entr" nodeType="afterEffect" presetID="10" grpId="4" fill="hold">
                                  <p:stCondLst>
                                    <p:cond delay="0"/>
                                  </p:stCondLst>
                                  <p:iterate type="lt" backwards="0">
                                    <p:tmAbs val="0"/>
                                  </p:iterate>
                                  <p:childTnLst>
                                    <p:set>
                                      <p:cBhvr>
                                        <p:cTn id="23" fill="hold"/>
                                        <p:tgtEl>
                                          <p:spTgt spid="640"/>
                                        </p:tgtEl>
                                        <p:attrNameLst>
                                          <p:attrName>style.visibility</p:attrName>
                                        </p:attrNameLst>
                                      </p:cBhvr>
                                      <p:to>
                                        <p:strVal val="visible"/>
                                      </p:to>
                                    </p:set>
                                    <p:animEffect filter="fade" transition="in">
                                      <p:cBhvr>
                                        <p:cTn id="24" dur="1500"/>
                                        <p:tgtEl>
                                          <p:spTgt spid="640"/>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2" presetID="2" grpId="2" fill="hold">
                                  <p:stCondLst>
                                    <p:cond delay="0"/>
                                  </p:stCondLst>
                                  <p:iterate type="el" backwards="0">
                                    <p:tmAbs val="0"/>
                                  </p:iterate>
                                  <p:childTnLst>
                                    <p:set>
                                      <p:cBhvr>
                                        <p:cTn id="28" fill="hold"/>
                                        <p:tgtEl>
                                          <p:spTgt spid="638">
                                            <p:txEl>
                                              <p:pRg st="1" end="1"/>
                                            </p:txEl>
                                          </p:spTgt>
                                        </p:tgtEl>
                                        <p:attrNameLst>
                                          <p:attrName>style.visibility</p:attrName>
                                        </p:attrNameLst>
                                      </p:cBhvr>
                                      <p:to>
                                        <p:strVal val="visible"/>
                                      </p:to>
                                    </p:set>
                                    <p:anim calcmode="lin" valueType="num">
                                      <p:cBhvr>
                                        <p:cTn id="29" dur="1000" fill="hold"/>
                                        <p:tgtEl>
                                          <p:spTgt spid="638">
                                            <p:txEl>
                                              <p:pRg st="1" end="1"/>
                                            </p:txEl>
                                          </p:spTgt>
                                        </p:tgtEl>
                                        <p:attrNameLst>
                                          <p:attrName>ppt_x</p:attrName>
                                        </p:attrNameLst>
                                      </p:cBhvr>
                                      <p:tavLst>
                                        <p:tav tm="0">
                                          <p:val>
                                            <p:strVal val="1+#ppt_w/2"/>
                                          </p:val>
                                        </p:tav>
                                        <p:tav tm="100000">
                                          <p:val>
                                            <p:strVal val="#ppt_x"/>
                                          </p:val>
                                        </p:tav>
                                      </p:tavLst>
                                    </p:anim>
                                    <p:anim calcmode="lin" valueType="num">
                                      <p:cBhvr>
                                        <p:cTn id="30" dur="1000" fill="hold"/>
                                        <p:tgtEl>
                                          <p:spTgt spid="63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2" presetID="2" grpId="2" fill="hold">
                                  <p:stCondLst>
                                    <p:cond delay="0"/>
                                  </p:stCondLst>
                                  <p:iterate type="el" backwards="0">
                                    <p:tmAbs val="0"/>
                                  </p:iterate>
                                  <p:childTnLst>
                                    <p:set>
                                      <p:cBhvr>
                                        <p:cTn id="34" fill="hold"/>
                                        <p:tgtEl>
                                          <p:spTgt spid="638">
                                            <p:txEl>
                                              <p:pRg st="2" end="2"/>
                                            </p:txEl>
                                          </p:spTgt>
                                        </p:tgtEl>
                                        <p:attrNameLst>
                                          <p:attrName>style.visibility</p:attrName>
                                        </p:attrNameLst>
                                      </p:cBhvr>
                                      <p:to>
                                        <p:strVal val="visible"/>
                                      </p:to>
                                    </p:set>
                                    <p:anim calcmode="lin" valueType="num">
                                      <p:cBhvr>
                                        <p:cTn id="35" dur="1000" fill="hold"/>
                                        <p:tgtEl>
                                          <p:spTgt spid="638">
                                            <p:txEl>
                                              <p:pRg st="2" end="2"/>
                                            </p:txEl>
                                          </p:spTgt>
                                        </p:tgtEl>
                                        <p:attrNameLst>
                                          <p:attrName>ppt_x</p:attrName>
                                        </p:attrNameLst>
                                      </p:cBhvr>
                                      <p:tavLst>
                                        <p:tav tm="0">
                                          <p:val>
                                            <p:strVal val="1+#ppt_w/2"/>
                                          </p:val>
                                        </p:tav>
                                        <p:tav tm="100000">
                                          <p:val>
                                            <p:strVal val="#ppt_x"/>
                                          </p:val>
                                        </p:tav>
                                      </p:tavLst>
                                    </p:anim>
                                    <p:anim calcmode="lin" valueType="num">
                                      <p:cBhvr>
                                        <p:cTn id="36" dur="1000" fill="hold"/>
                                        <p:tgtEl>
                                          <p:spTgt spid="63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2" presetID="2" grpId="2" fill="hold">
                                  <p:stCondLst>
                                    <p:cond delay="0"/>
                                  </p:stCondLst>
                                  <p:iterate type="el" backwards="0">
                                    <p:tmAbs val="0"/>
                                  </p:iterate>
                                  <p:childTnLst>
                                    <p:set>
                                      <p:cBhvr>
                                        <p:cTn id="40" fill="hold"/>
                                        <p:tgtEl>
                                          <p:spTgt spid="638">
                                            <p:txEl>
                                              <p:pRg st="3" end="3"/>
                                            </p:txEl>
                                          </p:spTgt>
                                        </p:tgtEl>
                                        <p:attrNameLst>
                                          <p:attrName>style.visibility</p:attrName>
                                        </p:attrNameLst>
                                      </p:cBhvr>
                                      <p:to>
                                        <p:strVal val="visible"/>
                                      </p:to>
                                    </p:set>
                                    <p:anim calcmode="lin" valueType="num">
                                      <p:cBhvr>
                                        <p:cTn id="41" dur="1000" fill="hold"/>
                                        <p:tgtEl>
                                          <p:spTgt spid="638">
                                            <p:txEl>
                                              <p:pRg st="3" end="3"/>
                                            </p:txEl>
                                          </p:spTgt>
                                        </p:tgtEl>
                                        <p:attrNameLst>
                                          <p:attrName>ppt_x</p:attrName>
                                        </p:attrNameLst>
                                      </p:cBhvr>
                                      <p:tavLst>
                                        <p:tav tm="0">
                                          <p:val>
                                            <p:strVal val="1+#ppt_w/2"/>
                                          </p:val>
                                        </p:tav>
                                        <p:tav tm="100000">
                                          <p:val>
                                            <p:strVal val="#ppt_x"/>
                                          </p:val>
                                        </p:tav>
                                      </p:tavLst>
                                    </p:anim>
                                    <p:anim calcmode="lin" valueType="num">
                                      <p:cBhvr>
                                        <p:cTn id="42" dur="1000" fill="hold"/>
                                        <p:tgtEl>
                                          <p:spTgt spid="63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xit" nodeType="clickEffect" presetSubtype="10" presetID="19" grpId="5" fill="hold">
                                  <p:stCondLst>
                                    <p:cond delay="0"/>
                                  </p:stCondLst>
                                  <p:iterate type="el" backwards="0">
                                    <p:tmAbs val="0"/>
                                  </p:iterate>
                                  <p:childTnLst>
                                    <p:anim calcmode="lin" valueType="num">
                                      <p:cBhvr>
                                        <p:cTn id="46" dur="500" fill="hold"/>
                                        <p:tgtEl>
                                          <p:spTgt spid="640"/>
                                        </p:tgtEl>
                                        <p:attrNameLst>
                                          <p:attrName>ppt_h</p:attrName>
                                        </p:attrNameLst>
                                      </p:cBhvr>
                                      <p:tavLst>
                                        <p:tav tm="0">
                                          <p:val>
                                            <p:strVal val="ppt_h"/>
                                          </p:val>
                                        </p:tav>
                                        <p:tav tm="100000">
                                          <p:val>
                                            <p:strVal val="ppt_h"/>
                                          </p:val>
                                        </p:tav>
                                      </p:tavLst>
                                    </p:anim>
                                    <p:anim calcmode="lin" valueType="num">
                                      <p:cBhvr>
                                        <p:cTn id="47" dur="500" fill="hold"/>
                                        <p:tgtEl>
                                          <p:spTgt spid="64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48" fill="hold">
                                          <p:stCondLst>
                                            <p:cond delay="499"/>
                                          </p:stCondLst>
                                        </p:cTn>
                                        <p:tgtEl>
                                          <p:spTgt spid="640"/>
                                        </p:tgtEl>
                                        <p:attrNameLst>
                                          <p:attrName>style.visibility</p:attrName>
                                        </p:attrNameLst>
                                      </p:cBhvr>
                                      <p:to>
                                        <p:strVal val="hidden"/>
                                      </p:to>
                                    </p:set>
                                  </p:childTnLst>
                                </p:cTn>
                              </p:par>
                            </p:childTnLst>
                          </p:cTn>
                        </p:par>
                        <p:par>
                          <p:cTn id="49" fill="hold">
                            <p:stCondLst>
                              <p:cond delay="500"/>
                            </p:stCondLst>
                            <p:childTnLst>
                              <p:par>
                                <p:cTn id="50" presetClass="entr" nodeType="afterEffect" presetSubtype="10" presetID="19" grpId="6" fill="hold">
                                  <p:stCondLst>
                                    <p:cond delay="0"/>
                                  </p:stCondLst>
                                  <p:iterate type="el" backwards="0">
                                    <p:tmAbs val="0"/>
                                  </p:iterate>
                                  <p:childTnLst>
                                    <p:set>
                                      <p:cBhvr>
                                        <p:cTn id="51" fill="hold"/>
                                        <p:tgtEl>
                                          <p:spTgt spid="637"/>
                                        </p:tgtEl>
                                        <p:attrNameLst>
                                          <p:attrName>style.visibility</p:attrName>
                                        </p:attrNameLst>
                                      </p:cBhvr>
                                      <p:to>
                                        <p:strVal val="visible"/>
                                      </p:to>
                                    </p:set>
                                    <p:anim calcmode="lin" valueType="num">
                                      <p:cBhvr>
                                        <p:cTn id="52" dur="1000" fill="hold"/>
                                        <p:tgtEl>
                                          <p:spTgt spid="637"/>
                                        </p:tgtEl>
                                        <p:attrNameLst>
                                          <p:attrName>ppt_w</p:attrName>
                                        </p:attrNameLst>
                                      </p:cBhvr>
                                      <p:tavLst>
                                        <p:tav tm="0" fmla="#ppt_w*sin(2.5*pi*$)">
                                          <p:val>
                                            <p:fltVal val="0"/>
                                          </p:val>
                                        </p:tav>
                                        <p:tav tm="100000">
                                          <p:val>
                                            <p:fltVal val="1"/>
                                          </p:val>
                                        </p:tav>
                                      </p:tavLst>
                                    </p:anim>
                                    <p:anim calcmode="lin" valueType="num">
                                      <p:cBhvr>
                                        <p:cTn id="53" dur="1000" fill="hold"/>
                                        <p:tgtEl>
                                          <p:spTgt spid="6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9" grpId="1"/>
      <p:bldP build="whole" bldLvl="1" animBg="1" rev="0" advAuto="0" spid="640" grpId="4"/>
      <p:bldP build="whole" bldLvl="1" animBg="1" rev="0" advAuto="0" spid="640" grpId="5"/>
      <p:bldP build="p" bldLvl="5" animBg="1" rev="0" advAuto="0" spid="638" grpId="2"/>
      <p:bldP build="whole" bldLvl="1" animBg="1" rev="0" advAuto="0" spid="637" grpId="6"/>
      <p:bldP build="whole" bldLvl="1" animBg="1" rev="0" advAuto="0" spid="643"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647" name="wikipali-25.png" descr="wikipali-25.png"/>
          <p:cNvPicPr>
            <a:picLocks noChangeAspect="1"/>
          </p:cNvPicPr>
          <p:nvPr/>
        </p:nvPicPr>
        <p:blipFill>
          <a:blip r:embed="rId3">
            <a:extLst/>
          </a:blip>
          <a:srcRect l="46" t="0" r="46" b="0"/>
          <a:stretch>
            <a:fillRect/>
          </a:stretch>
        </p:blipFill>
        <p:spPr>
          <a:xfrm>
            <a:off x="7015320" y="5565868"/>
            <a:ext cx="9713223" cy="3854264"/>
          </a:xfrm>
          <a:prstGeom prst="rect">
            <a:avLst/>
          </a:prstGeom>
          <a:ln w="12700">
            <a:miter lim="400000"/>
          </a:ln>
        </p:spPr>
      </p:pic>
      <p:sp>
        <p:nvSpPr>
          <p:cNvPr id="648" name="Thank you for listen. Buddha-sāsanaṃ ciraṃ tiṭṭhatu.…"/>
          <p:cNvSpPr txBox="1"/>
          <p:nvPr/>
        </p:nvSpPr>
        <p:spPr>
          <a:xfrm>
            <a:off x="5679444" y="4107605"/>
            <a:ext cx="12384872" cy="55007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spcBef>
                <a:spcPts val="3000"/>
              </a:spcBef>
              <a:defRPr sz="5000">
                <a:ln w="12700" cap="flat">
                  <a:solidFill>
                    <a:srgbClr val="000000"/>
                  </a:solidFill>
                  <a:prstDash val="solid"/>
                  <a:miter lim="400000"/>
                </a:ln>
                <a:latin typeface="+mn-lt"/>
                <a:ea typeface="+mn-ea"/>
                <a:cs typeface="+mn-cs"/>
                <a:sym typeface="Helvetica Neue"/>
              </a:defRPr>
            </a:pPr>
            <a:r>
              <a:t>Thank you for listen.</a:t>
            </a:r>
            <a:br/>
            <a:r>
              <a:t>Buddha-sāsanaṃ ciraṃ tiṭṭhatu.</a:t>
            </a:r>
          </a:p>
          <a:p>
            <a:pPr>
              <a:lnSpc>
                <a:spcPct val="120000"/>
              </a:lnSpc>
              <a:spcBef>
                <a:spcPts val="3000"/>
              </a:spcBef>
              <a:defRPr sz="4700">
                <a:ln w="12833" cap="flat">
                  <a:solidFill>
                    <a:srgbClr val="000000"/>
                  </a:solidFill>
                  <a:prstDash val="solid"/>
                  <a:miter lim="400000"/>
                </a:ln>
                <a:latin typeface="+mn-lt"/>
                <a:ea typeface="+mn-ea"/>
                <a:cs typeface="+mn-cs"/>
                <a:sym typeface="Helvetica Neue"/>
              </a:defRPr>
            </a:pPr>
            <a:r>
              <a:t>我們邀請各位大德協作</a:t>
            </a:r>
            <a:br/>
            <a:r>
              <a:t>您的參與讓正法久住</a:t>
            </a:r>
          </a:p>
          <a:p>
            <a:pPr>
              <a:lnSpc>
                <a:spcPct val="120000"/>
              </a:lnSpc>
              <a:defRPr sz="5000">
                <a:ln w="12700" cap="flat">
                  <a:solidFill>
                    <a:srgbClr val="000000"/>
                  </a:solidFill>
                  <a:prstDash val="solid"/>
                  <a:miter lim="400000"/>
                </a:ln>
                <a:latin typeface="+mn-lt"/>
                <a:ea typeface="+mn-ea"/>
                <a:cs typeface="+mn-cs"/>
                <a:sym typeface="Helvetica Neue"/>
              </a:defRPr>
            </a:pPr>
            <a:r>
              <a:t>Sādhu! Sādhu! Sādhu!</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47"/>
                                        </p:tgtEl>
                                        <p:attrNameLst>
                                          <p:attrName>style.visibility</p:attrName>
                                        </p:attrNameLst>
                                      </p:cBhvr>
                                      <p:to>
                                        <p:strVal val="visible"/>
                                      </p:to>
                                    </p:set>
                                    <p:anim calcmode="lin" valueType="num">
                                      <p:cBhvr>
                                        <p:cTn id="7" dur="2250" fill="hold"/>
                                        <p:tgtEl>
                                          <p:spTgt spid="647"/>
                                        </p:tgtEl>
                                        <p:attrNameLst>
                                          <p:attrName>ppt_w</p:attrName>
                                        </p:attrNameLst>
                                      </p:cBhvr>
                                      <p:tavLst>
                                        <p:tav tm="0">
                                          <p:val>
                                            <p:fltVal val="0"/>
                                          </p:val>
                                        </p:tav>
                                        <p:tav tm="100000">
                                          <p:val>
                                            <p:strVal val="#ppt_w"/>
                                          </p:val>
                                        </p:tav>
                                      </p:tavLst>
                                    </p:anim>
                                    <p:anim calcmode="lin" valueType="num">
                                      <p:cBhvr>
                                        <p:cTn id="8" dur="2250" fill="hold"/>
                                        <p:tgtEl>
                                          <p:spTgt spid="64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1" presetID="7" grpId="2" fill="hold">
                                  <p:stCondLst>
                                    <p:cond delay="0"/>
                                  </p:stCondLst>
                                  <p:iterate type="el" backwards="0">
                                    <p:tmAbs val="0"/>
                                  </p:iterate>
                                  <p:childTnLst>
                                    <p:anim calcmode="lin" valueType="num">
                                      <p:cBhvr>
                                        <p:cTn id="12" dur="1250" fill="hold"/>
                                        <p:tgtEl>
                                          <p:spTgt spid="647"/>
                                        </p:tgtEl>
                                        <p:attrNameLst>
                                          <p:attrName>ppt_x</p:attrName>
                                        </p:attrNameLst>
                                      </p:cBhvr>
                                      <p:tavLst>
                                        <p:tav tm="0">
                                          <p:val>
                                            <p:strVal val="ppt_x"/>
                                          </p:val>
                                        </p:tav>
                                        <p:tav tm="100000">
                                          <p:val>
                                            <p:strVal val="ppt_x"/>
                                          </p:val>
                                        </p:tav>
                                      </p:tavLst>
                                    </p:anim>
                                    <p:anim calcmode="lin" valueType="num">
                                      <p:cBhvr>
                                        <p:cTn id="13" dur="1250" fill="hold"/>
                                        <p:tgtEl>
                                          <p:spTgt spid="647"/>
                                        </p:tgtEl>
                                        <p:attrNameLst>
                                          <p:attrName>ppt_y</p:attrName>
                                        </p:attrNameLst>
                                      </p:cBhvr>
                                      <p:tavLst>
                                        <p:tav tm="0">
                                          <p:val>
                                            <p:strVal val="ppt_y"/>
                                          </p:val>
                                        </p:tav>
                                        <p:tav tm="100000">
                                          <p:val>
                                            <p:strVal val="0-ppt_h/2"/>
                                          </p:val>
                                        </p:tav>
                                      </p:tavLst>
                                    </p:anim>
                                    <p:set>
                                      <p:cBhvr>
                                        <p:cTn id="14" fill="hold">
                                          <p:stCondLst>
                                            <p:cond delay="1249"/>
                                          </p:stCondLst>
                                        </p:cTn>
                                        <p:tgtEl>
                                          <p:spTgt spid="647"/>
                                        </p:tgtEl>
                                        <p:attrNameLst>
                                          <p:attrName>style.visibility</p:attrName>
                                        </p:attrNameLst>
                                      </p:cBhvr>
                                      <p:to>
                                        <p:strVal val="hidden"/>
                                      </p:to>
                                    </p:set>
                                  </p:childTnLst>
                                </p:cTn>
                              </p:par>
                            </p:childTnLst>
                          </p:cTn>
                        </p:par>
                        <p:par>
                          <p:cTn id="15" fill="hold">
                            <p:stCondLst>
                              <p:cond delay="1250"/>
                            </p:stCondLst>
                            <p:childTnLst>
                              <p:par>
                                <p:cTn id="16" presetClass="entr" nodeType="afterEffect" presetSubtype="4" presetID="2" grpId="3" fill="hold">
                                  <p:stCondLst>
                                    <p:cond delay="0"/>
                                  </p:stCondLst>
                                  <p:iterate type="el" backwards="0">
                                    <p:tmAbs val="0"/>
                                  </p:iterate>
                                  <p:childTnLst>
                                    <p:set>
                                      <p:cBhvr>
                                        <p:cTn id="17" fill="hold"/>
                                        <p:tgtEl>
                                          <p:spTgt spid="648"/>
                                        </p:tgtEl>
                                        <p:attrNameLst>
                                          <p:attrName>style.visibility</p:attrName>
                                        </p:attrNameLst>
                                      </p:cBhvr>
                                      <p:to>
                                        <p:strVal val="visible"/>
                                      </p:to>
                                    </p:set>
                                    <p:anim calcmode="lin" valueType="num">
                                      <p:cBhvr>
                                        <p:cTn id="18" dur="2750" fill="hold"/>
                                        <p:tgtEl>
                                          <p:spTgt spid="648"/>
                                        </p:tgtEl>
                                        <p:attrNameLst>
                                          <p:attrName>ppt_x</p:attrName>
                                        </p:attrNameLst>
                                      </p:cBhvr>
                                      <p:tavLst>
                                        <p:tav tm="0">
                                          <p:val>
                                            <p:strVal val="#ppt_x"/>
                                          </p:val>
                                        </p:tav>
                                        <p:tav tm="100000">
                                          <p:val>
                                            <p:strVal val="#ppt_x"/>
                                          </p:val>
                                        </p:tav>
                                      </p:tavLst>
                                    </p:anim>
                                    <p:anim calcmode="lin" valueType="num">
                                      <p:cBhvr>
                                        <p:cTn id="19" dur="2750" fill="hold"/>
                                        <p:tgtEl>
                                          <p:spTgt spid="6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8" grpId="3"/>
      <p:bldP build="whole" bldLvl="1" animBg="1" rev="0" advAuto="0" spid="647" grpId="1"/>
      <p:bldP build="whole" bldLvl="1" animBg="1" rev="0" advAuto="0" spid="647"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DSCF8632-Modifica-Modifica.jpg" descr="DSCF8632-Modifica-Modifica.jpg"/>
          <p:cNvPicPr>
            <a:picLocks noChangeAspect="1"/>
          </p:cNvPicPr>
          <p:nvPr>
            <p:ph type="pic" idx="13"/>
          </p:nvPr>
        </p:nvPicPr>
        <p:blipFill>
          <a:blip r:embed="rId3">
            <a:extLst/>
          </a:blip>
          <a:srcRect l="0" t="8923" r="12244" b="17054"/>
          <a:stretch>
            <a:fillRect/>
          </a:stretch>
        </p:blipFill>
        <p:spPr>
          <a:xfrm>
            <a:off x="0" y="0"/>
            <a:ext cx="24383999" cy="13716001"/>
          </a:xfrm>
          <a:prstGeom prst="rect">
            <a:avLst/>
          </a:prstGeom>
        </p:spPr>
      </p:pic>
      <p:sp>
        <p:nvSpPr>
          <p:cNvPr id="136" name="©Lorenz Bernal | Travel Photo Spirit"/>
          <p:cNvSpPr txBox="1"/>
          <p:nvPr/>
        </p:nvSpPr>
        <p:spPr>
          <a:xfrm>
            <a:off x="20657938" y="13204551"/>
            <a:ext cx="3553372"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sz="1700">
                <a:solidFill>
                  <a:srgbClr val="FFFFFF"/>
                </a:solidFill>
                <a:latin typeface="+mn-lt"/>
                <a:ea typeface="+mn-ea"/>
                <a:cs typeface="+mn-cs"/>
                <a:sym typeface="Helvetica Neue"/>
              </a:defRPr>
            </a:lvl1pPr>
          </a:lstStyle>
          <a:p>
            <a:pPr/>
            <a:r>
              <a:t>©Lorenz Bernal | Travel Photo Spirit</a:t>
            </a: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40" name="mihintale map.jpg" descr="mihintale map.jpg"/>
          <p:cNvPicPr>
            <a:picLocks noChangeAspect="1"/>
          </p:cNvPicPr>
          <p:nvPr>
            <p:ph type="pic" idx="13"/>
          </p:nvPr>
        </p:nvPicPr>
        <p:blipFill>
          <a:blip r:embed="rId3">
            <a:extLst/>
          </a:blip>
          <a:srcRect l="0" t="1569" r="0" b="1569"/>
          <a:stretch>
            <a:fillRect/>
          </a:stretch>
        </p:blipFill>
        <p:spPr>
          <a:xfrm>
            <a:off x="0" y="-1"/>
            <a:ext cx="24384000" cy="13716001"/>
          </a:xfrm>
          <a:prstGeom prst="rect">
            <a:avLst/>
          </a:prstGeom>
        </p:spPr>
      </p:pic>
      <p:sp>
        <p:nvSpPr>
          <p:cNvPr id="141" name="©Google"/>
          <p:cNvSpPr txBox="1"/>
          <p:nvPr/>
        </p:nvSpPr>
        <p:spPr>
          <a:xfrm>
            <a:off x="21350994" y="13204551"/>
            <a:ext cx="2822396" cy="349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b="0" sz="1700">
                <a:solidFill>
                  <a:srgbClr val="FFFFFF"/>
                </a:solidFill>
                <a:latin typeface="+mn-lt"/>
                <a:ea typeface="+mn-ea"/>
                <a:cs typeface="+mn-cs"/>
                <a:sym typeface="Helvetica Neue"/>
              </a:defRPr>
            </a:lvl1pPr>
          </a:lstStyle>
          <a:p>
            <a:pPr/>
            <a:r>
              <a:t>©Google</a:t>
            </a:r>
          </a:p>
        </p:txBody>
      </p:sp>
      <p:sp>
        <p:nvSpPr>
          <p:cNvPr id="142" name="Mihintale Hill"/>
          <p:cNvSpPr txBox="1"/>
          <p:nvPr/>
        </p:nvSpPr>
        <p:spPr>
          <a:xfrm>
            <a:off x="15814191" y="4726886"/>
            <a:ext cx="2461261" cy="1104901"/>
          </a:xfrm>
          <a:prstGeom prst="rect">
            <a:avLst/>
          </a:prstGeom>
          <a:ln w="12700">
            <a:miter lim="400000"/>
          </a:ln>
          <a:effectLst>
            <a:outerShdw sx="100000" sy="100000" kx="0" ky="0" algn="b" rotWithShape="0" blurRad="0" dist="84537" dir="5400000">
              <a:srgbClr val="000000"/>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FFFFFF"/>
                </a:solidFill>
                <a:latin typeface="+mn-lt"/>
                <a:ea typeface="+mn-ea"/>
                <a:cs typeface="+mn-cs"/>
                <a:sym typeface="Helvetica Neue"/>
              </a:defRPr>
            </a:pPr>
            <a:r>
              <a:t>Mihintale Hill</a:t>
            </a:r>
          </a:p>
          <a:p>
            <a:pPr algn="l">
              <a:defRPr b="0">
                <a:solidFill>
                  <a:srgbClr val="FFFFFF"/>
                </a:solidFill>
                <a:latin typeface="PingFang TC Semibold"/>
                <a:ea typeface="PingFang TC Semibold"/>
                <a:cs typeface="PingFang TC Semibold"/>
                <a:sym typeface="PingFang TC Semibold"/>
              </a:defRPr>
            </a:pPr>
            <a:r>
              <a:t>米欣特萊山</a:t>
            </a:r>
          </a:p>
        </p:txBody>
      </p:sp>
      <p:grpSp>
        <p:nvGrpSpPr>
          <p:cNvPr id="145" name="成组"/>
          <p:cNvGrpSpPr/>
          <p:nvPr/>
        </p:nvGrpSpPr>
        <p:grpSpPr>
          <a:xfrm>
            <a:off x="15305696" y="5117193"/>
            <a:ext cx="324287" cy="1509229"/>
            <a:chOff x="0" y="0"/>
            <a:chExt cx="324285" cy="1509227"/>
          </a:xfrm>
        </p:grpSpPr>
        <p:sp>
          <p:nvSpPr>
            <p:cNvPr id="143" name="線條"/>
            <p:cNvSpPr/>
            <p:nvPr/>
          </p:nvSpPr>
          <p:spPr>
            <a:xfrm flipV="1">
              <a:off x="162140" y="317975"/>
              <a:ext cx="2" cy="1191253"/>
            </a:xfrm>
            <a:prstGeom prst="line">
              <a:avLst/>
            </a:prstGeom>
            <a:noFill/>
            <a:ln w="25400" cap="flat">
              <a:solidFill>
                <a:srgbClr val="FFFFFF"/>
              </a:solidFill>
              <a:prstDash val="solid"/>
              <a:miter lim="400000"/>
            </a:ln>
            <a:effectLst/>
          </p:spPr>
          <p:txBody>
            <a:bodyPr wrap="square" lIns="45718" tIns="45718" rIns="45718" bIns="45718" numCol="1" anchor="t">
              <a:noAutofit/>
            </a:bodyPr>
            <a:lstStyle/>
            <a:p>
              <a:pPr>
                <a:defRPr>
                  <a:solidFill>
                    <a:srgbClr val="FFFFFF"/>
                  </a:solidFill>
                </a:defRPr>
              </a:pPr>
            </a:p>
          </p:txBody>
        </p:sp>
        <p:sp>
          <p:nvSpPr>
            <p:cNvPr id="144" name="圓形"/>
            <p:cNvSpPr/>
            <p:nvPr/>
          </p:nvSpPr>
          <p:spPr>
            <a:xfrm>
              <a:off x="0" y="0"/>
              <a:ext cx="324286" cy="324286"/>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sp>
        <p:nvSpPr>
          <p:cNvPr id="146" name="Malima Naval Rest"/>
          <p:cNvSpPr txBox="1"/>
          <p:nvPr/>
        </p:nvSpPr>
        <p:spPr>
          <a:xfrm>
            <a:off x="7445956" y="8929117"/>
            <a:ext cx="3499486" cy="1104901"/>
          </a:xfrm>
          <a:prstGeom prst="rect">
            <a:avLst/>
          </a:prstGeom>
          <a:ln w="12700">
            <a:miter lim="400000"/>
          </a:ln>
          <a:effectLst>
            <a:outerShdw sx="100000" sy="100000" kx="0" ky="0" algn="b" rotWithShape="0" blurRad="0" dist="84537" dir="5400000">
              <a:srgbClr val="000000"/>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FFFFFF"/>
                </a:solidFill>
                <a:latin typeface="+mn-lt"/>
                <a:ea typeface="+mn-ea"/>
                <a:cs typeface="+mn-cs"/>
                <a:sym typeface="Helvetica Neue"/>
              </a:defRPr>
            </a:pPr>
            <a:r>
              <a:t>Malima Naval Rest</a:t>
            </a:r>
          </a:p>
          <a:p>
            <a:pPr algn="l">
              <a:defRPr b="0">
                <a:solidFill>
                  <a:srgbClr val="FFFFFF"/>
                </a:solidFill>
                <a:latin typeface="PingFang TC Semibold"/>
                <a:ea typeface="PingFang TC Semibold"/>
                <a:cs typeface="PingFang TC Semibold"/>
                <a:sym typeface="PingFang TC Semibold"/>
              </a:defRPr>
            </a:pPr>
            <a:r>
              <a:t>海軍修養中心</a:t>
            </a:r>
          </a:p>
        </p:txBody>
      </p:sp>
      <p:grpSp>
        <p:nvGrpSpPr>
          <p:cNvPr id="149" name="成组"/>
          <p:cNvGrpSpPr/>
          <p:nvPr/>
        </p:nvGrpSpPr>
        <p:grpSpPr>
          <a:xfrm>
            <a:off x="7011819" y="9319424"/>
            <a:ext cx="324285" cy="1509229"/>
            <a:chOff x="0" y="0"/>
            <a:chExt cx="324284" cy="1509227"/>
          </a:xfrm>
        </p:grpSpPr>
        <p:sp>
          <p:nvSpPr>
            <p:cNvPr id="147" name="線條"/>
            <p:cNvSpPr/>
            <p:nvPr/>
          </p:nvSpPr>
          <p:spPr>
            <a:xfrm flipV="1">
              <a:off x="162139" y="317975"/>
              <a:ext cx="2" cy="1191253"/>
            </a:xfrm>
            <a:prstGeom prst="line">
              <a:avLst/>
            </a:prstGeom>
            <a:noFill/>
            <a:ln w="25400" cap="flat">
              <a:solidFill>
                <a:srgbClr val="FFFFFF"/>
              </a:solidFill>
              <a:prstDash val="solid"/>
              <a:miter lim="400000"/>
            </a:ln>
            <a:effectLst/>
          </p:spPr>
          <p:txBody>
            <a:bodyPr wrap="square" lIns="45718" tIns="45718" rIns="45718" bIns="45718" numCol="1" anchor="t">
              <a:noAutofit/>
            </a:bodyPr>
            <a:lstStyle/>
            <a:p>
              <a:pPr>
                <a:defRPr>
                  <a:solidFill>
                    <a:srgbClr val="FFFFFF"/>
                  </a:solidFill>
                </a:defRPr>
              </a:pPr>
            </a:p>
          </p:txBody>
        </p:sp>
        <p:sp>
          <p:nvSpPr>
            <p:cNvPr id="148" name="圓形"/>
            <p:cNvSpPr/>
            <p:nvPr/>
          </p:nvSpPr>
          <p:spPr>
            <a:xfrm>
              <a:off x="0" y="0"/>
              <a:ext cx="324285" cy="324286"/>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gr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45"/>
                                        </p:tgtEl>
                                        <p:attrNameLst>
                                          <p:attrName>style.visibility</p:attrName>
                                        </p:attrNameLst>
                                      </p:cBhvr>
                                      <p:to>
                                        <p:strVal val="visible"/>
                                      </p:to>
                                    </p:set>
                                    <p:anim calcmode="lin" valueType="num">
                                      <p:cBhvr>
                                        <p:cTn id="7" dur="700" fill="hold"/>
                                        <p:tgtEl>
                                          <p:spTgt spid="145"/>
                                        </p:tgtEl>
                                        <p:attrNameLst>
                                          <p:attrName>ppt_x</p:attrName>
                                        </p:attrNameLst>
                                      </p:cBhvr>
                                      <p:tavLst>
                                        <p:tav tm="0">
                                          <p:val>
                                            <p:strVal val="#ppt_x"/>
                                          </p:val>
                                        </p:tav>
                                        <p:tav tm="100000">
                                          <p:val>
                                            <p:strVal val="#ppt_x"/>
                                          </p:val>
                                        </p:tav>
                                      </p:tavLst>
                                    </p:anim>
                                    <p:anim calcmode="lin" valueType="num">
                                      <p:cBhvr>
                                        <p:cTn id="8" dur="700" fill="hold"/>
                                        <p:tgtEl>
                                          <p:spTgt spid="145"/>
                                        </p:tgtEl>
                                        <p:attrNameLst>
                                          <p:attrName>ppt_y</p:attrName>
                                        </p:attrNameLst>
                                      </p:cBhvr>
                                      <p:tavLst>
                                        <p:tav tm="0">
                                          <p:val>
                                            <p:strVal val="0-#ppt_h/2"/>
                                          </p:val>
                                        </p:tav>
                                        <p:tav tm="100000">
                                          <p:val>
                                            <p:strVal val="#ppt_y"/>
                                          </p:val>
                                        </p:tav>
                                      </p:tavLst>
                                    </p:anim>
                                  </p:childTnLst>
                                </p:cTn>
                              </p:par>
                            </p:childTnLst>
                          </p:cTn>
                        </p:par>
                        <p:par>
                          <p:cTn id="9" fill="hold">
                            <p:stCondLst>
                              <p:cond delay="700"/>
                            </p:stCondLst>
                            <p:childTnLst>
                              <p:par>
                                <p:cTn id="10" presetClass="entr" nodeType="afterEffect" presetID="9" grpId="2" fill="hold">
                                  <p:stCondLst>
                                    <p:cond delay="0"/>
                                  </p:stCondLst>
                                  <p:iterate type="el" backwards="0">
                                    <p:tmAbs val="0"/>
                                  </p:iterate>
                                  <p:childTnLst>
                                    <p:set>
                                      <p:cBhvr>
                                        <p:cTn id="11" fill="hold"/>
                                        <p:tgtEl>
                                          <p:spTgt spid="142"/>
                                        </p:tgtEl>
                                        <p:attrNameLst>
                                          <p:attrName>style.visibility</p:attrName>
                                        </p:attrNameLst>
                                      </p:cBhvr>
                                      <p:to>
                                        <p:strVal val="visible"/>
                                      </p:to>
                                    </p:set>
                                    <p:animEffect filter="dissolve" transition="in">
                                      <p:cBhvr>
                                        <p:cTn id="12" dur="700"/>
                                        <p:tgtEl>
                                          <p:spTgt spid="142"/>
                                        </p:tgtEl>
                                      </p:cBhvr>
                                    </p:animEffect>
                                  </p:childTnLst>
                                </p:cTn>
                              </p:par>
                            </p:childTnLst>
                          </p:cTn>
                        </p:par>
                        <p:par>
                          <p:cTn id="13" fill="hold">
                            <p:stCondLst>
                              <p:cond delay="1400"/>
                            </p:stCondLst>
                            <p:childTnLst>
                              <p:par>
                                <p:cTn id="14" presetClass="entr" nodeType="afterEffect" presetSubtype="1" presetID="2" grpId="3" fill="hold">
                                  <p:stCondLst>
                                    <p:cond delay="0"/>
                                  </p:stCondLst>
                                  <p:iterate type="el" backwards="0">
                                    <p:tmAbs val="0"/>
                                  </p:iterate>
                                  <p:childTnLst>
                                    <p:set>
                                      <p:cBhvr>
                                        <p:cTn id="15" fill="hold"/>
                                        <p:tgtEl>
                                          <p:spTgt spid="149"/>
                                        </p:tgtEl>
                                        <p:attrNameLst>
                                          <p:attrName>style.visibility</p:attrName>
                                        </p:attrNameLst>
                                      </p:cBhvr>
                                      <p:to>
                                        <p:strVal val="visible"/>
                                      </p:to>
                                    </p:set>
                                    <p:anim calcmode="lin" valueType="num">
                                      <p:cBhvr>
                                        <p:cTn id="16" dur="700" fill="hold"/>
                                        <p:tgtEl>
                                          <p:spTgt spid="149"/>
                                        </p:tgtEl>
                                        <p:attrNameLst>
                                          <p:attrName>ppt_x</p:attrName>
                                        </p:attrNameLst>
                                      </p:cBhvr>
                                      <p:tavLst>
                                        <p:tav tm="0">
                                          <p:val>
                                            <p:strVal val="#ppt_x"/>
                                          </p:val>
                                        </p:tav>
                                        <p:tav tm="100000">
                                          <p:val>
                                            <p:strVal val="#ppt_x"/>
                                          </p:val>
                                        </p:tav>
                                      </p:tavLst>
                                    </p:anim>
                                    <p:anim calcmode="lin" valueType="num">
                                      <p:cBhvr>
                                        <p:cTn id="17" dur="700" fill="hold"/>
                                        <p:tgtEl>
                                          <p:spTgt spid="149"/>
                                        </p:tgtEl>
                                        <p:attrNameLst>
                                          <p:attrName>ppt_y</p:attrName>
                                        </p:attrNameLst>
                                      </p:cBhvr>
                                      <p:tavLst>
                                        <p:tav tm="0">
                                          <p:val>
                                            <p:strVal val="0-#ppt_h/2"/>
                                          </p:val>
                                        </p:tav>
                                        <p:tav tm="100000">
                                          <p:val>
                                            <p:strVal val="#ppt_y"/>
                                          </p:val>
                                        </p:tav>
                                      </p:tavLst>
                                    </p:anim>
                                  </p:childTnLst>
                                </p:cTn>
                              </p:par>
                            </p:childTnLst>
                          </p:cTn>
                        </p:par>
                        <p:par>
                          <p:cTn id="18" fill="hold">
                            <p:stCondLst>
                              <p:cond delay="2100"/>
                            </p:stCondLst>
                            <p:childTnLst>
                              <p:par>
                                <p:cTn id="19" presetClass="entr" nodeType="afterEffect" presetID="9" grpId="4" fill="hold">
                                  <p:stCondLst>
                                    <p:cond delay="0"/>
                                  </p:stCondLst>
                                  <p:iterate type="el" backwards="0">
                                    <p:tmAbs val="0"/>
                                  </p:iterate>
                                  <p:childTnLst>
                                    <p:set>
                                      <p:cBhvr>
                                        <p:cTn id="20" fill="hold"/>
                                        <p:tgtEl>
                                          <p:spTgt spid="146"/>
                                        </p:tgtEl>
                                        <p:attrNameLst>
                                          <p:attrName>style.visibility</p:attrName>
                                        </p:attrNameLst>
                                      </p:cBhvr>
                                      <p:to>
                                        <p:strVal val="visible"/>
                                      </p:to>
                                    </p:set>
                                    <p:animEffect filter="dissolve" transition="in">
                                      <p:cBhvr>
                                        <p:cTn id="21" dur="7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 grpId="3"/>
      <p:bldP build="whole" bldLvl="1" animBg="1" rev="0" advAuto="0" spid="142" grpId="2"/>
      <p:bldP build="whole" bldLvl="1" animBg="1" rev="0" advAuto="0" spid="145" grpId="1"/>
      <p:bldP build="whole" bldLvl="1" animBg="1" rev="0" advAuto="0" spid="146" grpId="4"/>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Rotstempel_te_Aluvihare_Aluwihari_(titel_op_object),_RP-F-2001-7-285-3.jpg" descr="Rotstempel_te_Aluvihare_Aluwihari_(titel_op_object),_RP-F-2001-7-285-3.jpg"/>
          <p:cNvPicPr>
            <a:picLocks noChangeAspect="1"/>
          </p:cNvPicPr>
          <p:nvPr>
            <p:ph type="pic" idx="13"/>
          </p:nvPr>
        </p:nvPicPr>
        <p:blipFill>
          <a:blip r:embed="rId3">
            <a:extLst/>
          </a:blip>
          <a:srcRect l="3616" t="7178" r="8854" b="9442"/>
          <a:stretch>
            <a:fillRect/>
          </a:stretch>
        </p:blipFill>
        <p:spPr>
          <a:xfrm>
            <a:off x="-1" y="0"/>
            <a:ext cx="24384001" cy="13716001"/>
          </a:xfrm>
          <a:prstGeom prst="rect">
            <a:avLst/>
          </a:prstGeom>
        </p:spPr>
      </p:pic>
      <p:sp>
        <p:nvSpPr>
          <p:cNvPr id="154" name="《 The Ruined Cities of Ceylon》 1896"/>
          <p:cNvSpPr txBox="1"/>
          <p:nvPr/>
        </p:nvSpPr>
        <p:spPr>
          <a:xfrm>
            <a:off x="18549236" y="13176128"/>
            <a:ext cx="5624155"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b="0" sz="1700">
                <a:solidFill>
                  <a:srgbClr val="FFFFFF"/>
                </a:solidFill>
                <a:latin typeface="+mn-lt"/>
                <a:ea typeface="+mn-ea"/>
                <a:cs typeface="+mn-cs"/>
                <a:sym typeface="Helvetica Neue"/>
              </a:defRPr>
            </a:lvl1pPr>
          </a:lstStyle>
          <a:p>
            <a:pPr/>
            <a:r>
              <a:t>《The Ruined Cities of Ceylon》1896</a:t>
            </a: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inhala…"/>
          <p:cNvSpPr txBox="1"/>
          <p:nvPr>
            <p:ph type="body" sz="quarter" idx="1"/>
          </p:nvPr>
        </p:nvSpPr>
        <p:spPr>
          <a:xfrm>
            <a:off x="15122362" y="3375500"/>
            <a:ext cx="8680862" cy="6965000"/>
          </a:xfrm>
          <a:prstGeom prst="rect">
            <a:avLst/>
          </a:prstGeom>
        </p:spPr>
        <p:txBody>
          <a:bodyPr/>
          <a:lstStyle/>
          <a:p>
            <a:pPr marL="0" indent="0">
              <a:buSzTx/>
              <a:buNone/>
              <a:defRPr sz="5200">
                <a:latin typeface="+mn-lt"/>
                <a:ea typeface="+mn-ea"/>
                <a:cs typeface="+mn-cs"/>
                <a:sym typeface="Helvetica Neue"/>
              </a:defRPr>
            </a:pPr>
            <a:r>
              <a:t>Sinhalese</a:t>
            </a:r>
          </a:p>
          <a:p>
            <a:pPr marL="0" indent="0">
              <a:buSzTx/>
              <a:buNone/>
              <a:defRPr sz="5200">
                <a:latin typeface="+mn-lt"/>
                <a:ea typeface="+mn-ea"/>
                <a:cs typeface="+mn-cs"/>
                <a:sym typeface="Helvetica Neue"/>
              </a:defRPr>
            </a:pPr>
            <a:r>
              <a:t>Myanmarese</a:t>
            </a:r>
          </a:p>
          <a:p>
            <a:pPr marL="0" indent="0">
              <a:buSzTx/>
              <a:buNone/>
              <a:defRPr sz="5200">
                <a:latin typeface="+mn-lt"/>
                <a:ea typeface="+mn-ea"/>
                <a:cs typeface="+mn-cs"/>
                <a:sym typeface="Helvetica Neue"/>
              </a:defRPr>
            </a:pPr>
            <a:r>
              <a:t>Chinese</a:t>
            </a:r>
          </a:p>
          <a:p>
            <a:pPr marL="0" indent="0">
              <a:buSzTx/>
              <a:buNone/>
              <a:defRPr sz="5200">
                <a:latin typeface="+mn-lt"/>
                <a:ea typeface="+mn-ea"/>
                <a:cs typeface="+mn-cs"/>
                <a:sym typeface="Helvetica Neue"/>
              </a:defRPr>
            </a:pPr>
            <a:r>
              <a:t>English</a:t>
            </a:r>
          </a:p>
        </p:txBody>
      </p:sp>
      <p:sp>
        <p:nvSpPr>
          <p:cNvPr id="159" name="Mula 根本"/>
          <p:cNvSpPr txBox="1"/>
          <p:nvPr/>
        </p:nvSpPr>
        <p:spPr>
          <a:xfrm>
            <a:off x="7640129" y="4533900"/>
            <a:ext cx="9103742" cy="464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792479">
              <a:defRPr sz="14400">
                <a:solidFill>
                  <a:srgbClr val="FFFFFF"/>
                </a:solidFill>
                <a:latin typeface="+mn-lt"/>
                <a:ea typeface="+mn-ea"/>
                <a:cs typeface="+mn-cs"/>
                <a:sym typeface="Helvetica Neue"/>
              </a:defRPr>
            </a:pPr>
            <a:r>
              <a:t>Mula</a:t>
            </a:r>
            <a:br/>
            <a:r>
              <a:rPr sz="13056"/>
              <a:t>根本</a:t>
            </a:r>
          </a:p>
        </p:txBody>
      </p:sp>
      <p:pic>
        <p:nvPicPr>
          <p:cNvPr id="160" name="mula ch.jpg" descr="mula ch.jpg"/>
          <p:cNvPicPr>
            <a:picLocks noChangeAspect="1"/>
          </p:cNvPicPr>
          <p:nvPr/>
        </p:nvPicPr>
        <p:blipFill>
          <a:blip r:embed="rId3">
            <a:extLst/>
          </a:blip>
          <a:stretch>
            <a:fillRect/>
          </a:stretch>
        </p:blipFill>
        <p:spPr>
          <a:xfrm>
            <a:off x="6268825" y="9162622"/>
            <a:ext cx="7356919" cy="4981248"/>
          </a:xfrm>
          <a:prstGeom prst="rect">
            <a:avLst/>
          </a:prstGeom>
          <a:ln w="12700">
            <a:miter lim="400000"/>
          </a:ln>
        </p:spPr>
      </p:pic>
      <p:pic>
        <p:nvPicPr>
          <p:cNvPr id="161" name="mula en.jpg" descr="mula en.jpg"/>
          <p:cNvPicPr>
            <a:picLocks noChangeAspect="1"/>
          </p:cNvPicPr>
          <p:nvPr/>
        </p:nvPicPr>
        <p:blipFill>
          <a:blip r:embed="rId4">
            <a:extLst/>
          </a:blip>
          <a:stretch>
            <a:fillRect/>
          </a:stretch>
        </p:blipFill>
        <p:spPr>
          <a:xfrm>
            <a:off x="-18602" y="9735663"/>
            <a:ext cx="6288082" cy="4408207"/>
          </a:xfrm>
          <a:prstGeom prst="rect">
            <a:avLst/>
          </a:prstGeom>
          <a:ln w="12700">
            <a:miter lim="400000"/>
          </a:ln>
        </p:spPr>
      </p:pic>
      <p:pic>
        <p:nvPicPr>
          <p:cNvPr id="162" name="mula sin.jpg" descr="mula sin.jpg"/>
          <p:cNvPicPr>
            <a:picLocks noChangeAspect="1"/>
          </p:cNvPicPr>
          <p:nvPr/>
        </p:nvPicPr>
        <p:blipFill>
          <a:blip r:embed="rId5">
            <a:extLst/>
          </a:blip>
          <a:stretch>
            <a:fillRect/>
          </a:stretch>
        </p:blipFill>
        <p:spPr>
          <a:xfrm>
            <a:off x="13604126" y="9964518"/>
            <a:ext cx="5878647" cy="41793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226652 0.000000" origin="layout" pathEditMode="relative">
                                      <p:cBhvr>
                                        <p:cTn id="6" dur="800" fill="hold"/>
                                        <p:tgtEl>
                                          <p:spTgt spid="159"/>
                                        </p:tgtEl>
                                        <p:attrNameLst>
                                          <p:attrName>ppt_x</p:attrName>
                                          <p:attrName>ppt_y</p:attrName>
                                        </p:attrNameLst>
                                      </p:cBhvr>
                                    </p:animMotion>
                                  </p:childTnLst>
                                </p:cTn>
                              </p:par>
                            </p:childTnLst>
                          </p:cTn>
                        </p:par>
                        <p:par>
                          <p:cTn id="7" fill="hold">
                            <p:stCondLst>
                              <p:cond delay="800"/>
                            </p:stCondLst>
                            <p:childTnLst>
                              <p:par>
                                <p:cTn id="8" presetClass="entr" nodeType="afterEffect" presetID="9" grpId="2" fill="hold">
                                  <p:stCondLst>
                                    <p:cond delay="400"/>
                                  </p:stCondLst>
                                  <p:iterate type="el" backwards="0">
                                    <p:tmAbs val="0"/>
                                  </p:iterate>
                                  <p:childTnLst>
                                    <p:set>
                                      <p:cBhvr>
                                        <p:cTn id="9" fill="hold"/>
                                        <p:tgtEl>
                                          <p:spTgt spid="158"/>
                                        </p:tgtEl>
                                        <p:attrNameLst>
                                          <p:attrName>style.visibility</p:attrName>
                                        </p:attrNameLst>
                                      </p:cBhvr>
                                      <p:to>
                                        <p:strVal val="visible"/>
                                      </p:to>
                                    </p:set>
                                    <p:animEffect filter="dissolve" transition="in">
                                      <p:cBhvr>
                                        <p:cTn id="10" dur="800"/>
                                        <p:tgtEl>
                                          <p:spTgt spid="158"/>
                                        </p:tgtEl>
                                      </p:cBhvr>
                                    </p:animEffect>
                                  </p:childTnLst>
                                </p:cTn>
                              </p:par>
                            </p:childTnLst>
                          </p:cTn>
                        </p:par>
                        <p:par>
                          <p:cTn id="11" fill="hold">
                            <p:stCondLst>
                              <p:cond delay="2000"/>
                            </p:stCondLst>
                            <p:childTnLst>
                              <p:par>
                                <p:cTn id="12" presetClass="entr" nodeType="afterEffect" presetSubtype="4" presetID="2" grpId="3" fill="hold">
                                  <p:stCondLst>
                                    <p:cond delay="0"/>
                                  </p:stCondLst>
                                  <p:iterate type="el" backwards="0">
                                    <p:tmAbs val="0"/>
                                  </p:iterate>
                                  <p:childTnLst>
                                    <p:set>
                                      <p:cBhvr>
                                        <p:cTn id="13" fill="hold"/>
                                        <p:tgtEl>
                                          <p:spTgt spid="160"/>
                                        </p:tgtEl>
                                        <p:attrNameLst>
                                          <p:attrName>style.visibility</p:attrName>
                                        </p:attrNameLst>
                                      </p:cBhvr>
                                      <p:to>
                                        <p:strVal val="visible"/>
                                      </p:to>
                                    </p:set>
                                    <p:anim calcmode="lin" valueType="num">
                                      <p:cBhvr>
                                        <p:cTn id="14" dur="800" fill="hold"/>
                                        <p:tgtEl>
                                          <p:spTgt spid="160"/>
                                        </p:tgtEl>
                                        <p:attrNameLst>
                                          <p:attrName>ppt_x</p:attrName>
                                        </p:attrNameLst>
                                      </p:cBhvr>
                                      <p:tavLst>
                                        <p:tav tm="0">
                                          <p:val>
                                            <p:strVal val="#ppt_x"/>
                                          </p:val>
                                        </p:tav>
                                        <p:tav tm="100000">
                                          <p:val>
                                            <p:strVal val="#ppt_x"/>
                                          </p:val>
                                        </p:tav>
                                      </p:tavLst>
                                    </p:anim>
                                    <p:anim calcmode="lin" valueType="num">
                                      <p:cBhvr>
                                        <p:cTn id="15" dur="800" fill="hold"/>
                                        <p:tgtEl>
                                          <p:spTgt spid="160"/>
                                        </p:tgtEl>
                                        <p:attrNameLst>
                                          <p:attrName>ppt_y</p:attrName>
                                        </p:attrNameLst>
                                      </p:cBhvr>
                                      <p:tavLst>
                                        <p:tav tm="0">
                                          <p:val>
                                            <p:strVal val="1+#ppt_h/2"/>
                                          </p:val>
                                        </p:tav>
                                        <p:tav tm="100000">
                                          <p:val>
                                            <p:strVal val="#ppt_y"/>
                                          </p:val>
                                        </p:tav>
                                      </p:tavLst>
                                    </p:anim>
                                  </p:childTnLst>
                                </p:cTn>
                              </p:par>
                            </p:childTnLst>
                          </p:cTn>
                        </p:par>
                        <p:par>
                          <p:cTn id="16" fill="hold">
                            <p:stCondLst>
                              <p:cond delay="2800"/>
                            </p:stCondLst>
                            <p:childTnLst>
                              <p:par>
                                <p:cTn id="17" presetClass="entr" nodeType="afterEffect" presetSubtype="4" presetID="2" grpId="4" fill="hold">
                                  <p:stCondLst>
                                    <p:cond delay="0"/>
                                  </p:stCondLst>
                                  <p:iterate type="el" backwards="0">
                                    <p:tmAbs val="0"/>
                                  </p:iterate>
                                  <p:childTnLst>
                                    <p:set>
                                      <p:cBhvr>
                                        <p:cTn id="18" fill="hold"/>
                                        <p:tgtEl>
                                          <p:spTgt spid="161"/>
                                        </p:tgtEl>
                                        <p:attrNameLst>
                                          <p:attrName>style.visibility</p:attrName>
                                        </p:attrNameLst>
                                      </p:cBhvr>
                                      <p:to>
                                        <p:strVal val="visible"/>
                                      </p:to>
                                    </p:set>
                                    <p:anim calcmode="lin" valueType="num">
                                      <p:cBhvr>
                                        <p:cTn id="19" dur="800" fill="hold"/>
                                        <p:tgtEl>
                                          <p:spTgt spid="161"/>
                                        </p:tgtEl>
                                        <p:attrNameLst>
                                          <p:attrName>ppt_x</p:attrName>
                                        </p:attrNameLst>
                                      </p:cBhvr>
                                      <p:tavLst>
                                        <p:tav tm="0">
                                          <p:val>
                                            <p:strVal val="#ppt_x"/>
                                          </p:val>
                                        </p:tav>
                                        <p:tav tm="100000">
                                          <p:val>
                                            <p:strVal val="#ppt_x"/>
                                          </p:val>
                                        </p:tav>
                                      </p:tavLst>
                                    </p:anim>
                                    <p:anim calcmode="lin" valueType="num">
                                      <p:cBhvr>
                                        <p:cTn id="20" dur="800" fill="hold"/>
                                        <p:tgtEl>
                                          <p:spTgt spid="161"/>
                                        </p:tgtEl>
                                        <p:attrNameLst>
                                          <p:attrName>ppt_y</p:attrName>
                                        </p:attrNameLst>
                                      </p:cBhvr>
                                      <p:tavLst>
                                        <p:tav tm="0">
                                          <p:val>
                                            <p:strVal val="1+#ppt_h/2"/>
                                          </p:val>
                                        </p:tav>
                                        <p:tav tm="100000">
                                          <p:val>
                                            <p:strVal val="#ppt_y"/>
                                          </p:val>
                                        </p:tav>
                                      </p:tavLst>
                                    </p:anim>
                                  </p:childTnLst>
                                </p:cTn>
                              </p:par>
                            </p:childTnLst>
                          </p:cTn>
                        </p:par>
                        <p:par>
                          <p:cTn id="21" fill="hold">
                            <p:stCondLst>
                              <p:cond delay="3600"/>
                            </p:stCondLst>
                            <p:childTnLst>
                              <p:par>
                                <p:cTn id="22" presetClass="entr" nodeType="afterEffect" presetSubtype="4" presetID="2" grpId="5" fill="hold">
                                  <p:stCondLst>
                                    <p:cond delay="0"/>
                                  </p:stCondLst>
                                  <p:iterate type="el" backwards="0">
                                    <p:tmAbs val="0"/>
                                  </p:iterate>
                                  <p:childTnLst>
                                    <p:set>
                                      <p:cBhvr>
                                        <p:cTn id="23" fill="hold"/>
                                        <p:tgtEl>
                                          <p:spTgt spid="162"/>
                                        </p:tgtEl>
                                        <p:attrNameLst>
                                          <p:attrName>style.visibility</p:attrName>
                                        </p:attrNameLst>
                                      </p:cBhvr>
                                      <p:to>
                                        <p:strVal val="visible"/>
                                      </p:to>
                                    </p:set>
                                    <p:anim calcmode="lin" valueType="num">
                                      <p:cBhvr>
                                        <p:cTn id="24" dur="800" fill="hold"/>
                                        <p:tgtEl>
                                          <p:spTgt spid="162"/>
                                        </p:tgtEl>
                                        <p:attrNameLst>
                                          <p:attrName>ppt_x</p:attrName>
                                        </p:attrNameLst>
                                      </p:cBhvr>
                                      <p:tavLst>
                                        <p:tav tm="0">
                                          <p:val>
                                            <p:strVal val="#ppt_x"/>
                                          </p:val>
                                        </p:tav>
                                        <p:tav tm="100000">
                                          <p:val>
                                            <p:strVal val="#ppt_x"/>
                                          </p:val>
                                        </p:tav>
                                      </p:tavLst>
                                    </p:anim>
                                    <p:anim calcmode="lin" valueType="num">
                                      <p:cBhvr>
                                        <p:cTn id="25" dur="8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 grpId="5"/>
      <p:bldP build="whole" bldLvl="1" animBg="1" rev="0" advAuto="0" spid="158" grpId="2"/>
      <p:bldP build="whole" bldLvl="1" animBg="1" rev="0" advAuto="0" spid="160" grpId="3"/>
      <p:bldP build="whole" bldLvl="1" animBg="1" rev="0" advAuto="0" spid="161" grpId="4"/>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ṭṭhakathā, Ṭikā 義註、複註"/>
          <p:cNvSpPr txBox="1"/>
          <p:nvPr/>
        </p:nvSpPr>
        <p:spPr>
          <a:xfrm>
            <a:off x="4599945" y="3043668"/>
            <a:ext cx="15184109" cy="76286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nSpc>
                <a:spcPct val="130000"/>
              </a:lnSpc>
              <a:defRPr sz="15000">
                <a:solidFill>
                  <a:srgbClr val="FFFFFF"/>
                </a:solidFill>
                <a:latin typeface="+mn-lt"/>
                <a:ea typeface="+mn-ea"/>
                <a:cs typeface="+mn-cs"/>
                <a:sym typeface="Helvetica Neue"/>
              </a:defRPr>
            </a:pPr>
            <a:r>
              <a:t>Aṭṭhakathā, Ṭikā</a:t>
            </a:r>
            <a:br/>
            <a:r>
              <a:rPr b="0" sz="13600">
                <a:ln w="12954" cap="flat">
                  <a:solidFill>
                    <a:srgbClr val="000000"/>
                  </a:solidFill>
                  <a:prstDash val="solid"/>
                  <a:miter lim="400000"/>
                </a:ln>
                <a:latin typeface="PingFang TC Semibold"/>
                <a:ea typeface="PingFang TC Semibold"/>
                <a:cs typeface="PingFang TC Semibold"/>
                <a:sym typeface="PingFang TC Semibold"/>
              </a:rPr>
              <a:t>義註、複註</a:t>
            </a:r>
          </a:p>
        </p:txBody>
      </p:sp>
      <p:pic>
        <p:nvPicPr>
          <p:cNvPr id="167" name="atta sin.jpg" descr="atta sin.jpg"/>
          <p:cNvPicPr>
            <a:picLocks noChangeAspect="1"/>
          </p:cNvPicPr>
          <p:nvPr/>
        </p:nvPicPr>
        <p:blipFill>
          <a:blip r:embed="rId3">
            <a:extLst/>
          </a:blip>
          <a:stretch>
            <a:fillRect/>
          </a:stretch>
        </p:blipFill>
        <p:spPr>
          <a:xfrm>
            <a:off x="2005315" y="9853553"/>
            <a:ext cx="6331149" cy="3989447"/>
          </a:xfrm>
          <a:prstGeom prst="rect">
            <a:avLst/>
          </a:prstGeom>
          <a:ln w="12700">
            <a:miter lim="400000"/>
          </a:ln>
        </p:spPr>
      </p:pic>
      <p:pic>
        <p:nvPicPr>
          <p:cNvPr id="168" name="atta sin2.jpg" descr="atta sin2.jpg"/>
          <p:cNvPicPr>
            <a:picLocks noChangeAspect="1"/>
          </p:cNvPicPr>
          <p:nvPr/>
        </p:nvPicPr>
        <p:blipFill>
          <a:blip r:embed="rId4">
            <a:extLst/>
          </a:blip>
          <a:srcRect l="5964" t="0" r="0" b="0"/>
          <a:stretch>
            <a:fillRect/>
          </a:stretch>
        </p:blipFill>
        <p:spPr>
          <a:xfrm>
            <a:off x="8336730" y="9853553"/>
            <a:ext cx="5083175" cy="398944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inhala…"/>
          <p:cNvSpPr txBox="1"/>
          <p:nvPr/>
        </p:nvSpPr>
        <p:spPr>
          <a:xfrm>
            <a:off x="10595944" y="1831251"/>
            <a:ext cx="12048089" cy="100534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lnSpc>
                <a:spcPct val="120000"/>
              </a:lnSpc>
              <a:spcBef>
                <a:spcPts val="2500"/>
              </a:spcBef>
              <a:defRPr b="0" sz="5000">
                <a:ln w="12700" cap="flat">
                  <a:solidFill>
                    <a:srgbClr val="000000"/>
                  </a:solidFill>
                  <a:prstDash val="solid"/>
                  <a:miter lim="400000"/>
                </a:ln>
                <a:solidFill>
                  <a:srgbClr val="FFFFFF"/>
                </a:solidFill>
                <a:latin typeface="+mn-lt"/>
                <a:ea typeface="+mn-ea"/>
                <a:cs typeface="+mn-cs"/>
                <a:sym typeface="Helvetica Neue"/>
              </a:defRPr>
            </a:pPr>
            <a:r>
              <a:t>Translate all the Pāḷi comentary books </a:t>
            </a:r>
            <a:br/>
            <a:r>
              <a:t>into English &amp; Cn.</a:t>
            </a:r>
          </a:p>
          <a:p>
            <a:pPr algn="l">
              <a:lnSpc>
                <a:spcPct val="120000"/>
              </a:lnSpc>
              <a:spcBef>
                <a:spcPts val="2500"/>
              </a:spcBef>
              <a:defRPr b="0" sz="4800">
                <a:ln w="12801" cap="flat">
                  <a:solidFill>
                    <a:srgbClr val="000000"/>
                  </a:solidFill>
                  <a:prstDash val="solid"/>
                  <a:miter lim="400000"/>
                </a:ln>
                <a:solidFill>
                  <a:srgbClr val="FFFFFF"/>
                </a:solidFill>
                <a:latin typeface="PingFang TC Regular"/>
                <a:ea typeface="PingFang TC Regular"/>
                <a:cs typeface="PingFang TC Regular"/>
                <a:sym typeface="PingFang TC Regular"/>
              </a:defRPr>
            </a:pPr>
            <a:r>
              <a:t>將根本，義注，復注全部翻譯為中文和英文</a:t>
            </a:r>
          </a:p>
        </p:txBody>
      </p:sp>
      <p:sp>
        <p:nvSpPr>
          <p:cNvPr id="173" name="Aim…"/>
          <p:cNvSpPr txBox="1"/>
          <p:nvPr/>
        </p:nvSpPr>
        <p:spPr>
          <a:xfrm>
            <a:off x="8717401" y="3462027"/>
            <a:ext cx="6949198" cy="67919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15000">
                <a:solidFill>
                  <a:srgbClr val="FFFFFF"/>
                </a:solidFill>
                <a:latin typeface="+mn-lt"/>
                <a:ea typeface="+mn-ea"/>
                <a:cs typeface="+mn-cs"/>
                <a:sym typeface="Helvetica Neue"/>
              </a:defRPr>
            </a:pPr>
            <a:r>
              <a:t>Aim</a:t>
            </a:r>
          </a:p>
          <a:p>
            <a:pPr>
              <a:defRPr sz="13600">
                <a:solidFill>
                  <a:srgbClr val="FFFFFF"/>
                </a:solidFill>
                <a:latin typeface="+mn-lt"/>
                <a:ea typeface="+mn-ea"/>
                <a:cs typeface="+mn-cs"/>
                <a:sym typeface="Helvetica Neue"/>
              </a:defRPr>
            </a:pPr>
            <a:r>
              <a:t>目標</a:t>
            </a:r>
          </a:p>
        </p:txBody>
      </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284464 0.000000" origin="layout" pathEditMode="relative">
                                      <p:cBhvr>
                                        <p:cTn id="6" dur="800" fill="hold"/>
                                        <p:tgtEl>
                                          <p:spTgt spid="173"/>
                                        </p:tgtEl>
                                        <p:attrNameLst>
                                          <p:attrName>ppt_x</p:attrName>
                                          <p:attrName>ppt_y</p:attrName>
                                        </p:attrNameLst>
                                      </p:cBhvr>
                                    </p:animMotion>
                                  </p:childTnLst>
                                </p:cTn>
                              </p:par>
                            </p:childTnLst>
                          </p:cTn>
                        </p:par>
                        <p:par>
                          <p:cTn id="7" fill="hold">
                            <p:stCondLst>
                              <p:cond delay="800"/>
                            </p:stCondLst>
                            <p:childTnLst>
                              <p:par>
                                <p:cTn id="8" presetClass="entr" nodeType="afterEffect" presetID="9" grpId="2" fill="hold">
                                  <p:stCondLst>
                                    <p:cond delay="300"/>
                                  </p:stCondLst>
                                  <p:iterate type="el" backwards="0">
                                    <p:tmAbs val="0"/>
                                  </p:iterate>
                                  <p:childTnLst>
                                    <p:set>
                                      <p:cBhvr>
                                        <p:cTn id="9" fill="hold"/>
                                        <p:tgtEl>
                                          <p:spTgt spid="172"/>
                                        </p:tgtEl>
                                        <p:attrNameLst>
                                          <p:attrName>style.visibility</p:attrName>
                                        </p:attrNameLst>
                                      </p:cBhvr>
                                      <p:to>
                                        <p:strVal val="visible"/>
                                      </p:to>
                                    </p:set>
                                    <p:animEffect filter="dissolve" transition="in">
                                      <p:cBhvr>
                                        <p:cTn id="10" dur="7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154 Books"/>
          <p:cNvSpPr txBox="1"/>
          <p:nvPr/>
        </p:nvSpPr>
        <p:spPr>
          <a:xfrm>
            <a:off x="7388542" y="5672772"/>
            <a:ext cx="9606916" cy="23704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0">
                <a:solidFill>
                  <a:srgbClr val="FFFFFF"/>
                </a:solidFill>
                <a:latin typeface="+mn-lt"/>
                <a:ea typeface="+mn-ea"/>
                <a:cs typeface="+mn-cs"/>
                <a:sym typeface="Helvetica Neue"/>
              </a:defRPr>
            </a:lvl1pPr>
          </a:lstStyle>
          <a:p>
            <a:pPr/>
            <a:r>
              <a:t>154 Books</a:t>
            </a:r>
          </a:p>
        </p:txBody>
      </p:sp>
      <p:sp>
        <p:nvSpPr>
          <p:cNvPr id="178" name="預計工程量"/>
          <p:cNvSpPr txBox="1"/>
          <p:nvPr/>
        </p:nvSpPr>
        <p:spPr>
          <a:xfrm>
            <a:off x="10038770" y="1592236"/>
            <a:ext cx="4306459" cy="18657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spcBef>
                <a:spcPts val="5000"/>
              </a:spcBef>
              <a:defRPr sz="5000">
                <a:solidFill>
                  <a:srgbClr val="FFFFFF"/>
                </a:solidFill>
                <a:latin typeface="+mn-lt"/>
                <a:ea typeface="+mn-ea"/>
                <a:cs typeface="+mn-cs"/>
                <a:sym typeface="Helvetica Neue"/>
              </a:defRPr>
            </a:pPr>
            <a:r>
              <a:t>Workload</a:t>
            </a:r>
            <a:br/>
            <a:r>
              <a:rPr sz="4700"/>
              <a:t>預計工程量</a:t>
            </a:r>
          </a:p>
        </p:txBody>
      </p:sp>
      <p:grpSp>
        <p:nvGrpSpPr>
          <p:cNvPr id="199" name="成组"/>
          <p:cNvGrpSpPr/>
          <p:nvPr/>
        </p:nvGrpSpPr>
        <p:grpSpPr>
          <a:xfrm>
            <a:off x="1994247" y="4104909"/>
            <a:ext cx="20085179" cy="3849614"/>
            <a:chOff x="0" y="0"/>
            <a:chExt cx="20085177" cy="3849613"/>
          </a:xfrm>
        </p:grpSpPr>
        <p:sp>
          <p:nvSpPr>
            <p:cNvPr id="179" name="圆角矩形"/>
            <p:cNvSpPr/>
            <p:nvPr/>
          </p:nvSpPr>
          <p:spPr>
            <a:xfrm>
              <a:off x="16294335" y="0"/>
              <a:ext cx="3790843"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180" name="圆角矩形"/>
            <p:cNvSpPr/>
            <p:nvPr/>
          </p:nvSpPr>
          <p:spPr>
            <a:xfrm>
              <a:off x="12220751" y="0"/>
              <a:ext cx="3790843"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181" name="圆角矩形"/>
            <p:cNvSpPr/>
            <p:nvPr/>
          </p:nvSpPr>
          <p:spPr>
            <a:xfrm>
              <a:off x="8147167" y="0"/>
              <a:ext cx="3790843"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182" name="圆角矩形"/>
            <p:cNvSpPr/>
            <p:nvPr/>
          </p:nvSpPr>
          <p:spPr>
            <a:xfrm>
              <a:off x="4073584"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183"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184" name="Vinaya Ṭikā"/>
            <p:cNvSpPr/>
            <p:nvPr/>
          </p:nvSpPr>
          <p:spPr>
            <a:xfrm>
              <a:off x="828358" y="4288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Vinaya</a:t>
              </a:r>
            </a:p>
            <a:p>
              <a:pPr algn="l">
                <a:lnSpc>
                  <a:spcPct val="120000"/>
                </a:lnSpc>
                <a:defRPr b="0">
                  <a:solidFill>
                    <a:srgbClr val="FFFFFF"/>
                  </a:solidFill>
                  <a:latin typeface="+mn-lt"/>
                  <a:ea typeface="+mn-ea"/>
                  <a:cs typeface="+mn-cs"/>
                  <a:sym typeface="Helvetica Neue"/>
                </a:defRPr>
              </a:pPr>
              <a:r>
                <a:t>Ṭikā</a:t>
              </a:r>
            </a:p>
          </p:txBody>
        </p:sp>
        <p:pic>
          <p:nvPicPr>
            <p:cNvPr id="185" name="book-10.png" descr="book-10.png"/>
            <p:cNvPicPr>
              <a:picLocks noChangeAspect="1"/>
            </p:cNvPicPr>
            <p:nvPr/>
          </p:nvPicPr>
          <p:blipFill>
            <a:blip r:embed="rId3">
              <a:extLst/>
            </a:blip>
            <a:stretch>
              <a:fillRect/>
            </a:stretch>
          </p:blipFill>
          <p:spPr>
            <a:xfrm>
              <a:off x="838270" y="1994877"/>
              <a:ext cx="857019" cy="1169474"/>
            </a:xfrm>
            <a:prstGeom prst="rect">
              <a:avLst/>
            </a:prstGeom>
            <a:ln w="12700" cap="flat">
              <a:noFill/>
              <a:miter lim="400000"/>
            </a:ln>
            <a:effectLst/>
          </p:spPr>
        </p:pic>
        <p:sp>
          <p:nvSpPr>
            <p:cNvPr id="186" name="5"/>
            <p:cNvSpPr/>
            <p:nvPr/>
          </p:nvSpPr>
          <p:spPr>
            <a:xfrm>
              <a:off x="2408679" y="257961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5</a:t>
              </a:r>
            </a:p>
          </p:txBody>
        </p:sp>
        <p:sp>
          <p:nvSpPr>
            <p:cNvPr id="187" name="Sutta Aṭṭhakathā"/>
            <p:cNvSpPr/>
            <p:nvPr/>
          </p:nvSpPr>
          <p:spPr>
            <a:xfrm>
              <a:off x="12939835" y="4288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Sutta</a:t>
              </a:r>
            </a:p>
            <a:p>
              <a:pPr algn="l">
                <a:lnSpc>
                  <a:spcPct val="120000"/>
                </a:lnSpc>
                <a:defRPr b="0">
                  <a:solidFill>
                    <a:srgbClr val="FFFFFF"/>
                  </a:solidFill>
                  <a:latin typeface="+mn-lt"/>
                  <a:ea typeface="+mn-ea"/>
                  <a:cs typeface="+mn-cs"/>
                  <a:sym typeface="Helvetica Neue"/>
                </a:defRPr>
              </a:pPr>
              <a:r>
                <a:t>Aṭṭhakathā</a:t>
              </a:r>
            </a:p>
          </p:txBody>
        </p:sp>
        <p:sp>
          <p:nvSpPr>
            <p:cNvPr id="188" name="Sutta Ṭikā"/>
            <p:cNvSpPr/>
            <p:nvPr/>
          </p:nvSpPr>
          <p:spPr>
            <a:xfrm>
              <a:off x="8905981" y="4288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Sutta</a:t>
              </a:r>
            </a:p>
            <a:p>
              <a:pPr algn="l">
                <a:lnSpc>
                  <a:spcPct val="120000"/>
                </a:lnSpc>
                <a:defRPr b="0">
                  <a:solidFill>
                    <a:srgbClr val="FFFFFF"/>
                  </a:solidFill>
                  <a:latin typeface="+mn-lt"/>
                  <a:ea typeface="+mn-ea"/>
                  <a:cs typeface="+mn-cs"/>
                  <a:sym typeface="Helvetica Neue"/>
                </a:defRPr>
              </a:pPr>
              <a:r>
                <a:t>Ṭikā</a:t>
              </a:r>
            </a:p>
          </p:txBody>
        </p:sp>
        <p:sp>
          <p:nvSpPr>
            <p:cNvPr id="189" name="Abhidhamma Aṭṭhakathā"/>
            <p:cNvSpPr/>
            <p:nvPr/>
          </p:nvSpPr>
          <p:spPr>
            <a:xfrm>
              <a:off x="4872125" y="4288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Abhidhamma</a:t>
              </a:r>
            </a:p>
            <a:p>
              <a:pPr algn="l">
                <a:lnSpc>
                  <a:spcPct val="120000"/>
                </a:lnSpc>
                <a:defRPr b="0">
                  <a:solidFill>
                    <a:srgbClr val="FFFFFF"/>
                  </a:solidFill>
                  <a:latin typeface="+mn-lt"/>
                  <a:ea typeface="+mn-ea"/>
                  <a:cs typeface="+mn-cs"/>
                  <a:sym typeface="Helvetica Neue"/>
                </a:defRPr>
              </a:pPr>
              <a:r>
                <a:t>Aṭṭhakathā</a:t>
              </a:r>
            </a:p>
          </p:txBody>
        </p:sp>
        <p:sp>
          <p:nvSpPr>
            <p:cNvPr id="190" name="Visuddhimaga"/>
            <p:cNvSpPr/>
            <p:nvPr/>
          </p:nvSpPr>
          <p:spPr>
            <a:xfrm>
              <a:off x="16843619" y="126071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nSpc>
                  <a:spcPct val="120000"/>
                </a:lnSpc>
                <a:defRPr b="0">
                  <a:solidFill>
                    <a:srgbClr val="FFFFFF"/>
                  </a:solidFill>
                  <a:latin typeface="+mn-lt"/>
                  <a:ea typeface="+mn-ea"/>
                  <a:cs typeface="+mn-cs"/>
                  <a:sym typeface="Helvetica Neue"/>
                </a:defRPr>
              </a:lvl1pPr>
            </a:lstStyle>
            <a:p>
              <a:pPr/>
              <a:r>
                <a:t>Visuddhimaga</a:t>
              </a:r>
            </a:p>
          </p:txBody>
        </p:sp>
        <p:pic>
          <p:nvPicPr>
            <p:cNvPr id="191" name="book-10.png" descr="book-10.png"/>
            <p:cNvPicPr>
              <a:picLocks noChangeAspect="1"/>
            </p:cNvPicPr>
            <p:nvPr/>
          </p:nvPicPr>
          <p:blipFill>
            <a:blip r:embed="rId3">
              <a:extLst/>
            </a:blip>
            <a:stretch>
              <a:fillRect/>
            </a:stretch>
          </p:blipFill>
          <p:spPr>
            <a:xfrm>
              <a:off x="4872125" y="1994877"/>
              <a:ext cx="857020" cy="1169474"/>
            </a:xfrm>
            <a:prstGeom prst="rect">
              <a:avLst/>
            </a:prstGeom>
            <a:ln w="12700" cap="flat">
              <a:noFill/>
              <a:miter lim="400000"/>
            </a:ln>
            <a:effectLst/>
          </p:spPr>
        </p:pic>
        <p:sp>
          <p:nvSpPr>
            <p:cNvPr id="192" name="5"/>
            <p:cNvSpPr/>
            <p:nvPr/>
          </p:nvSpPr>
          <p:spPr>
            <a:xfrm>
              <a:off x="6455108" y="257961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3</a:t>
              </a:r>
            </a:p>
          </p:txBody>
        </p:sp>
        <p:pic>
          <p:nvPicPr>
            <p:cNvPr id="193" name="book-10.png" descr="book-10.png"/>
            <p:cNvPicPr>
              <a:picLocks noChangeAspect="1"/>
            </p:cNvPicPr>
            <p:nvPr/>
          </p:nvPicPr>
          <p:blipFill>
            <a:blip r:embed="rId3">
              <a:extLst/>
            </a:blip>
            <a:stretch>
              <a:fillRect/>
            </a:stretch>
          </p:blipFill>
          <p:spPr>
            <a:xfrm>
              <a:off x="8905981" y="1994877"/>
              <a:ext cx="857019" cy="1169474"/>
            </a:xfrm>
            <a:prstGeom prst="rect">
              <a:avLst/>
            </a:prstGeom>
            <a:ln w="12700" cap="flat">
              <a:noFill/>
              <a:miter lim="400000"/>
            </a:ln>
            <a:effectLst/>
          </p:spPr>
        </p:pic>
        <p:sp>
          <p:nvSpPr>
            <p:cNvPr id="194" name="5"/>
            <p:cNvSpPr/>
            <p:nvPr/>
          </p:nvSpPr>
          <p:spPr>
            <a:xfrm>
              <a:off x="10627707" y="257961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19</a:t>
              </a:r>
            </a:p>
          </p:txBody>
        </p:sp>
        <p:pic>
          <p:nvPicPr>
            <p:cNvPr id="195" name="book-10.png" descr="book-10.png"/>
            <p:cNvPicPr>
              <a:picLocks noChangeAspect="1"/>
            </p:cNvPicPr>
            <p:nvPr/>
          </p:nvPicPr>
          <p:blipFill>
            <a:blip r:embed="rId3">
              <a:extLst/>
            </a:blip>
            <a:stretch>
              <a:fillRect/>
            </a:stretch>
          </p:blipFill>
          <p:spPr>
            <a:xfrm>
              <a:off x="12939835" y="1994877"/>
              <a:ext cx="857020" cy="1169474"/>
            </a:xfrm>
            <a:prstGeom prst="rect">
              <a:avLst/>
            </a:prstGeom>
            <a:ln w="12700" cap="flat">
              <a:noFill/>
              <a:miter lim="400000"/>
            </a:ln>
            <a:effectLst/>
          </p:spPr>
        </p:pic>
        <p:sp>
          <p:nvSpPr>
            <p:cNvPr id="196" name="5"/>
            <p:cNvSpPr/>
            <p:nvPr/>
          </p:nvSpPr>
          <p:spPr>
            <a:xfrm>
              <a:off x="14751172" y="257961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39</a:t>
              </a:r>
            </a:p>
          </p:txBody>
        </p:sp>
        <p:pic>
          <p:nvPicPr>
            <p:cNvPr id="197" name="book-10.png" descr="book-10.png"/>
            <p:cNvPicPr>
              <a:picLocks noChangeAspect="1"/>
            </p:cNvPicPr>
            <p:nvPr/>
          </p:nvPicPr>
          <p:blipFill>
            <a:blip r:embed="rId3">
              <a:extLst/>
            </a:blip>
            <a:stretch>
              <a:fillRect/>
            </a:stretch>
          </p:blipFill>
          <p:spPr>
            <a:xfrm>
              <a:off x="16973690" y="1994877"/>
              <a:ext cx="857020" cy="1169474"/>
            </a:xfrm>
            <a:prstGeom prst="rect">
              <a:avLst/>
            </a:prstGeom>
            <a:ln w="12700" cap="flat">
              <a:noFill/>
              <a:miter lim="400000"/>
            </a:ln>
            <a:effectLst/>
          </p:spPr>
        </p:pic>
        <p:sp>
          <p:nvSpPr>
            <p:cNvPr id="198" name="5"/>
            <p:cNvSpPr/>
            <p:nvPr/>
          </p:nvSpPr>
          <p:spPr>
            <a:xfrm>
              <a:off x="18600416" y="257961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5</a:t>
              </a:r>
            </a:p>
          </p:txBody>
        </p:sp>
      </p:grpSp>
      <p:grpSp>
        <p:nvGrpSpPr>
          <p:cNvPr id="220" name="成组"/>
          <p:cNvGrpSpPr/>
          <p:nvPr/>
        </p:nvGrpSpPr>
        <p:grpSpPr>
          <a:xfrm>
            <a:off x="1994247" y="8138126"/>
            <a:ext cx="20085180" cy="3888367"/>
            <a:chOff x="0" y="0"/>
            <a:chExt cx="20085178" cy="3888365"/>
          </a:xfrm>
        </p:grpSpPr>
        <p:sp>
          <p:nvSpPr>
            <p:cNvPr id="200" name="圆角矩形"/>
            <p:cNvSpPr/>
            <p:nvPr/>
          </p:nvSpPr>
          <p:spPr>
            <a:xfrm>
              <a:off x="16294336" y="0"/>
              <a:ext cx="3790843"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01" name="圆角矩形"/>
            <p:cNvSpPr/>
            <p:nvPr/>
          </p:nvSpPr>
          <p:spPr>
            <a:xfrm>
              <a:off x="12220751" y="0"/>
              <a:ext cx="3790843"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02" name="圆角矩形"/>
            <p:cNvSpPr/>
            <p:nvPr/>
          </p:nvSpPr>
          <p:spPr>
            <a:xfrm>
              <a:off x="8147168" y="0"/>
              <a:ext cx="3790843"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03" name="圆角矩形"/>
            <p:cNvSpPr/>
            <p:nvPr/>
          </p:nvSpPr>
          <p:spPr>
            <a:xfrm>
              <a:off x="4073583" y="0"/>
              <a:ext cx="3790843"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04" name="圆角矩形"/>
            <p:cNvSpPr/>
            <p:nvPr/>
          </p:nvSpPr>
          <p:spPr>
            <a:xfrm>
              <a:off x="0" y="0"/>
              <a:ext cx="3790842" cy="3773912"/>
            </a:xfrm>
            <a:prstGeom prst="roundRect">
              <a:avLst>
                <a:gd name="adj" fmla="val 2464"/>
              </a:avLst>
            </a:prstGeom>
            <a:solidFill>
              <a:srgbClr val="323232"/>
            </a:solidFill>
            <a:ln w="12700" cap="flat">
              <a:noFill/>
              <a:miter lim="400000"/>
            </a:ln>
            <a:effectLst/>
          </p:spPr>
          <p:txBody>
            <a:bodyPr wrap="square" lIns="50800" tIns="50800" rIns="50800" bIns="50800" numCol="1" anchor="ctr">
              <a:noAutofit/>
            </a:bodyPr>
            <a:lstStyle/>
            <a:p>
              <a:pPr algn="l">
                <a:defRPr>
                  <a:solidFill>
                    <a:srgbClr val="FFFFFF"/>
                  </a:solidFill>
                </a:defRPr>
              </a:pPr>
            </a:p>
          </p:txBody>
        </p:sp>
        <p:sp>
          <p:nvSpPr>
            <p:cNvPr id="205" name="Vinaya Mula"/>
            <p:cNvSpPr/>
            <p:nvPr/>
          </p:nvSpPr>
          <p:spPr>
            <a:xfrm>
              <a:off x="4846589" y="4227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Vinaya</a:t>
              </a:r>
            </a:p>
            <a:p>
              <a:pPr algn="l">
                <a:lnSpc>
                  <a:spcPct val="120000"/>
                </a:lnSpc>
                <a:defRPr b="0">
                  <a:solidFill>
                    <a:srgbClr val="FFFFFF"/>
                  </a:solidFill>
                  <a:latin typeface="+mn-lt"/>
                  <a:ea typeface="+mn-ea"/>
                  <a:cs typeface="+mn-cs"/>
                  <a:sym typeface="Helvetica Neue"/>
                </a:defRPr>
              </a:pPr>
              <a:r>
                <a:t>Mula</a:t>
              </a:r>
            </a:p>
          </p:txBody>
        </p:sp>
        <p:sp>
          <p:nvSpPr>
            <p:cNvPr id="206" name="Vinaya Aṭṭhakathā"/>
            <p:cNvSpPr/>
            <p:nvPr/>
          </p:nvSpPr>
          <p:spPr>
            <a:xfrm>
              <a:off x="8880444" y="4227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Vinaya</a:t>
              </a:r>
            </a:p>
            <a:p>
              <a:pPr algn="l">
                <a:lnSpc>
                  <a:spcPct val="120000"/>
                </a:lnSpc>
                <a:defRPr b="0">
                  <a:solidFill>
                    <a:srgbClr val="FFFFFF"/>
                  </a:solidFill>
                  <a:latin typeface="+mn-lt"/>
                  <a:ea typeface="+mn-ea"/>
                  <a:cs typeface="+mn-cs"/>
                  <a:sym typeface="Helvetica Neue"/>
                </a:defRPr>
              </a:pPr>
              <a:r>
                <a:t>Aṭṭhakathā</a:t>
              </a:r>
            </a:p>
          </p:txBody>
        </p:sp>
        <p:sp>
          <p:nvSpPr>
            <p:cNvPr id="207" name="Sutta Mula"/>
            <p:cNvSpPr/>
            <p:nvPr/>
          </p:nvSpPr>
          <p:spPr>
            <a:xfrm>
              <a:off x="12914299" y="4227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Sutta</a:t>
              </a:r>
            </a:p>
            <a:p>
              <a:pPr algn="l">
                <a:lnSpc>
                  <a:spcPct val="120000"/>
                </a:lnSpc>
                <a:defRPr b="0">
                  <a:solidFill>
                    <a:srgbClr val="FFFFFF"/>
                  </a:solidFill>
                  <a:latin typeface="+mn-lt"/>
                  <a:ea typeface="+mn-ea"/>
                  <a:cs typeface="+mn-cs"/>
                  <a:sym typeface="Helvetica Neue"/>
                </a:defRPr>
              </a:pPr>
              <a:r>
                <a:t>Mula</a:t>
              </a:r>
            </a:p>
          </p:txBody>
        </p:sp>
        <p:sp>
          <p:nvSpPr>
            <p:cNvPr id="208" name="Abhidhamma Mula"/>
            <p:cNvSpPr/>
            <p:nvPr/>
          </p:nvSpPr>
          <p:spPr>
            <a:xfrm>
              <a:off x="812733" y="42287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Abhidhamma</a:t>
              </a:r>
            </a:p>
            <a:p>
              <a:pPr algn="l">
                <a:lnSpc>
                  <a:spcPct val="120000"/>
                </a:lnSpc>
                <a:defRPr b="0">
                  <a:solidFill>
                    <a:srgbClr val="FFFFFF"/>
                  </a:solidFill>
                  <a:latin typeface="+mn-lt"/>
                  <a:ea typeface="+mn-ea"/>
                  <a:cs typeface="+mn-cs"/>
                  <a:sym typeface="Helvetica Neue"/>
                </a:defRPr>
              </a:pPr>
              <a:r>
                <a:t>Mula</a:t>
              </a:r>
            </a:p>
          </p:txBody>
        </p:sp>
        <p:sp>
          <p:nvSpPr>
            <p:cNvPr id="209" name="Abhidhamma Ṭikā"/>
            <p:cNvSpPr/>
            <p:nvPr/>
          </p:nvSpPr>
          <p:spPr>
            <a:xfrm>
              <a:off x="16948155" y="4227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lnSpc>
                  <a:spcPct val="120000"/>
                </a:lnSpc>
                <a:defRPr b="0">
                  <a:solidFill>
                    <a:srgbClr val="FFFFFF"/>
                  </a:solidFill>
                  <a:latin typeface="+mn-lt"/>
                  <a:ea typeface="+mn-ea"/>
                  <a:cs typeface="+mn-cs"/>
                  <a:sym typeface="Helvetica Neue"/>
                </a:defRPr>
              </a:pPr>
              <a:r>
                <a:t>Abhidhamma</a:t>
              </a:r>
            </a:p>
            <a:p>
              <a:pPr algn="l">
                <a:lnSpc>
                  <a:spcPct val="120000"/>
                </a:lnSpc>
                <a:defRPr b="0">
                  <a:solidFill>
                    <a:srgbClr val="FFFFFF"/>
                  </a:solidFill>
                  <a:latin typeface="+mn-lt"/>
                  <a:ea typeface="+mn-ea"/>
                  <a:cs typeface="+mn-cs"/>
                  <a:sym typeface="Helvetica Neue"/>
                </a:defRPr>
              </a:pPr>
              <a:r>
                <a:t>Ṭikā</a:t>
              </a:r>
            </a:p>
          </p:txBody>
        </p:sp>
        <p:pic>
          <p:nvPicPr>
            <p:cNvPr id="210" name="book-10.png" descr="book-10.png"/>
            <p:cNvPicPr>
              <a:picLocks noChangeAspect="1"/>
            </p:cNvPicPr>
            <p:nvPr/>
          </p:nvPicPr>
          <p:blipFill>
            <a:blip r:embed="rId3">
              <a:extLst/>
            </a:blip>
            <a:stretch>
              <a:fillRect/>
            </a:stretch>
          </p:blipFill>
          <p:spPr>
            <a:xfrm>
              <a:off x="812733" y="2033629"/>
              <a:ext cx="857020" cy="1169474"/>
            </a:xfrm>
            <a:prstGeom prst="rect">
              <a:avLst/>
            </a:prstGeom>
            <a:ln w="12700" cap="flat">
              <a:noFill/>
              <a:miter lim="400000"/>
            </a:ln>
            <a:effectLst/>
          </p:spPr>
        </p:pic>
        <p:sp>
          <p:nvSpPr>
            <p:cNvPr id="211" name="5"/>
            <p:cNvSpPr/>
            <p:nvPr/>
          </p:nvSpPr>
          <p:spPr>
            <a:xfrm>
              <a:off x="2579282" y="261836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13</a:t>
              </a:r>
            </a:p>
          </p:txBody>
        </p:sp>
        <p:pic>
          <p:nvPicPr>
            <p:cNvPr id="212" name="book-10.png" descr="book-10.png"/>
            <p:cNvPicPr>
              <a:picLocks noChangeAspect="1"/>
            </p:cNvPicPr>
            <p:nvPr/>
          </p:nvPicPr>
          <p:blipFill>
            <a:blip r:embed="rId3">
              <a:extLst/>
            </a:blip>
            <a:stretch>
              <a:fillRect/>
            </a:stretch>
          </p:blipFill>
          <p:spPr>
            <a:xfrm>
              <a:off x="4846589" y="2033629"/>
              <a:ext cx="857019" cy="1169474"/>
            </a:xfrm>
            <a:prstGeom prst="rect">
              <a:avLst/>
            </a:prstGeom>
            <a:ln w="12700" cap="flat">
              <a:noFill/>
              <a:miter lim="400000"/>
            </a:ln>
            <a:effectLst/>
          </p:spPr>
        </p:pic>
        <p:sp>
          <p:nvSpPr>
            <p:cNvPr id="213" name="5"/>
            <p:cNvSpPr/>
            <p:nvPr/>
          </p:nvSpPr>
          <p:spPr>
            <a:xfrm>
              <a:off x="6429572" y="261836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5</a:t>
              </a:r>
            </a:p>
          </p:txBody>
        </p:sp>
        <p:pic>
          <p:nvPicPr>
            <p:cNvPr id="214" name="book-10.png" descr="book-10.png"/>
            <p:cNvPicPr>
              <a:picLocks noChangeAspect="1"/>
            </p:cNvPicPr>
            <p:nvPr/>
          </p:nvPicPr>
          <p:blipFill>
            <a:blip r:embed="rId3">
              <a:extLst/>
            </a:blip>
            <a:stretch>
              <a:fillRect/>
            </a:stretch>
          </p:blipFill>
          <p:spPr>
            <a:xfrm>
              <a:off x="8880444" y="2033629"/>
              <a:ext cx="857019" cy="1169474"/>
            </a:xfrm>
            <a:prstGeom prst="rect">
              <a:avLst/>
            </a:prstGeom>
            <a:ln w="12700" cap="flat">
              <a:noFill/>
              <a:miter lim="400000"/>
            </a:ln>
            <a:effectLst/>
          </p:spPr>
        </p:pic>
        <p:sp>
          <p:nvSpPr>
            <p:cNvPr id="215" name="5"/>
            <p:cNvSpPr/>
            <p:nvPr/>
          </p:nvSpPr>
          <p:spPr>
            <a:xfrm>
              <a:off x="10602171" y="261836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13</a:t>
              </a:r>
            </a:p>
          </p:txBody>
        </p:sp>
        <p:pic>
          <p:nvPicPr>
            <p:cNvPr id="216" name="book-10.png" descr="book-10.png"/>
            <p:cNvPicPr>
              <a:picLocks noChangeAspect="1"/>
            </p:cNvPicPr>
            <p:nvPr/>
          </p:nvPicPr>
          <p:blipFill>
            <a:blip r:embed="rId3">
              <a:extLst/>
            </a:blip>
            <a:stretch>
              <a:fillRect/>
            </a:stretch>
          </p:blipFill>
          <p:spPr>
            <a:xfrm>
              <a:off x="12914299" y="2033629"/>
              <a:ext cx="857019" cy="1169474"/>
            </a:xfrm>
            <a:prstGeom prst="rect">
              <a:avLst/>
            </a:prstGeom>
            <a:ln w="12700" cap="flat">
              <a:noFill/>
              <a:miter lim="400000"/>
            </a:ln>
            <a:effectLst/>
          </p:spPr>
        </p:pic>
        <p:sp>
          <p:nvSpPr>
            <p:cNvPr id="217" name="5"/>
            <p:cNvSpPr/>
            <p:nvPr/>
          </p:nvSpPr>
          <p:spPr>
            <a:xfrm>
              <a:off x="14725636" y="261836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43</a:t>
              </a:r>
            </a:p>
          </p:txBody>
        </p:sp>
        <p:pic>
          <p:nvPicPr>
            <p:cNvPr id="218" name="book-10.png" descr="book-10.png"/>
            <p:cNvPicPr>
              <a:picLocks noChangeAspect="1"/>
            </p:cNvPicPr>
            <p:nvPr/>
          </p:nvPicPr>
          <p:blipFill>
            <a:blip r:embed="rId3">
              <a:extLst/>
            </a:blip>
            <a:stretch>
              <a:fillRect/>
            </a:stretch>
          </p:blipFill>
          <p:spPr>
            <a:xfrm>
              <a:off x="16948155" y="2033629"/>
              <a:ext cx="857019" cy="1169474"/>
            </a:xfrm>
            <a:prstGeom prst="rect">
              <a:avLst/>
            </a:prstGeom>
            <a:ln w="12700" cap="flat">
              <a:noFill/>
              <a:miter lim="400000"/>
            </a:ln>
            <a:effectLst/>
          </p:spPr>
        </p:pic>
        <p:sp>
          <p:nvSpPr>
            <p:cNvPr id="219" name="5"/>
            <p:cNvSpPr/>
            <p:nvPr/>
          </p:nvSpPr>
          <p:spPr>
            <a:xfrm>
              <a:off x="18575003" y="261836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400">
                  <a:solidFill>
                    <a:srgbClr val="FFFFFF"/>
                  </a:solidFill>
                  <a:latin typeface="+mn-lt"/>
                  <a:ea typeface="+mn-ea"/>
                  <a:cs typeface="+mn-cs"/>
                  <a:sym typeface="Helvetica Neue"/>
                </a:defRPr>
              </a:lvl1pPr>
            </a:lstStyle>
            <a:p>
              <a:pPr/>
              <a:r>
                <a:t>× 9</a:t>
              </a:r>
            </a:p>
          </p:txBody>
        </p:sp>
      </p:grpSp>
    </p:spTree>
  </p:cSld>
  <p:clrMapOvr>
    <a:masterClrMapping/>
  </p:clrMapOvr>
  <mc:AlternateContent xmlns:mc="http://schemas.openxmlformats.org/markup-compatibility/2006">
    <mc:Choice xmlns:p14="http://schemas.microsoft.com/office/powerpoint/2010/main" Requires="p14">
      <p:transition spd="fast" advClick="1" p14:dur="4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500" fill="hold"/>
                                        <p:tgtEl>
                                          <p:spTgt spid="178"/>
                                        </p:tgtEl>
                                      </p:cBhvr>
                                    </p:animEffect>
                                    <p:set>
                                      <p:cBhvr>
                                        <p:cTn id="7" fill="hold">
                                          <p:stCondLst>
                                            <p:cond delay="499"/>
                                          </p:stCondLst>
                                        </p:cTn>
                                        <p:tgtEl>
                                          <p:spTgt spid="178"/>
                                        </p:tgtEl>
                                        <p:attrNameLst>
                                          <p:attrName>style.visibility</p:attrName>
                                        </p:attrNameLst>
                                      </p:cBhvr>
                                      <p:to>
                                        <p:strVal val="hidden"/>
                                      </p:to>
                                    </p:set>
                                  </p:childTnLst>
                                </p:cTn>
                              </p:par>
                            </p:childTnLst>
                          </p:cTn>
                        </p:par>
                        <p:par>
                          <p:cTn id="8" fill="hold">
                            <p:stCondLst>
                              <p:cond delay="0"/>
                            </p:stCondLst>
                            <p:childTnLst>
                              <p:par>
                                <p:cTn id="9" presetClass="path" nodeType="withEffect" presetSubtype="0" presetID="-1" grpId="2" accel="50000" decel="50000" fill="hold">
                                  <p:stCondLst>
                                    <p:cond delay="0"/>
                                  </p:stCondLst>
                                  <p:childTnLst>
                                    <p:animMotion path="M 0.000000 0.000000 L -0.000000 -0.238168" origin="layout" pathEditMode="relative">
                                      <p:cBhvr>
                                        <p:cTn id="10" dur="800" fill="hold"/>
                                        <p:tgtEl>
                                          <p:spTgt spid="199"/>
                                        </p:tgtEl>
                                        <p:attrNameLst>
                                          <p:attrName>ppt_x</p:attrName>
                                          <p:attrName>ppt_y</p:attrName>
                                        </p:attrNameLst>
                                      </p:cBhvr>
                                    </p:animMotion>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000002 0.087667" origin="layout" pathEditMode="relative">
                                      <p:cBhvr>
                                        <p:cTn id="13" dur="800" fill="hold"/>
                                        <p:tgtEl>
                                          <p:spTgt spid="220"/>
                                        </p:tgtEl>
                                        <p:attrNameLst>
                                          <p:attrName>ppt_x</p:attrName>
                                          <p:attrName>ppt_y</p:attrName>
                                        </p:attrNameLst>
                                      </p:cBhvr>
                                    </p:animMotion>
                                  </p:childTnLst>
                                </p:cTn>
                              </p:par>
                            </p:childTnLst>
                          </p:cTn>
                        </p:par>
                        <p:par>
                          <p:cTn id="14" fill="hold">
                            <p:stCondLst>
                              <p:cond delay="800"/>
                            </p:stCondLst>
                            <p:childTnLst>
                              <p:par>
                                <p:cTn id="15" presetClass="entr" nodeType="afterEffect" presetSubtype="16" presetID="23" grpId="4" fill="hold">
                                  <p:stCondLst>
                                    <p:cond delay="400"/>
                                  </p:stCondLst>
                                  <p:iterate type="el" backwards="0">
                                    <p:tmAbs val="0"/>
                                  </p:iterate>
                                  <p:childTnLst>
                                    <p:set>
                                      <p:cBhvr>
                                        <p:cTn id="16" fill="hold"/>
                                        <p:tgtEl>
                                          <p:spTgt spid="177"/>
                                        </p:tgtEl>
                                        <p:attrNameLst>
                                          <p:attrName>style.visibility</p:attrName>
                                        </p:attrNameLst>
                                      </p:cBhvr>
                                      <p:to>
                                        <p:strVal val="visible"/>
                                      </p:to>
                                    </p:set>
                                    <p:anim calcmode="lin" valueType="num">
                                      <p:cBhvr>
                                        <p:cTn id="17" dur="600" fill="hold"/>
                                        <p:tgtEl>
                                          <p:spTgt spid="177"/>
                                        </p:tgtEl>
                                        <p:attrNameLst>
                                          <p:attrName>ppt_w</p:attrName>
                                        </p:attrNameLst>
                                      </p:cBhvr>
                                      <p:tavLst>
                                        <p:tav tm="0">
                                          <p:val>
                                            <p:fltVal val="0"/>
                                          </p:val>
                                        </p:tav>
                                        <p:tav tm="100000">
                                          <p:val>
                                            <p:strVal val="#ppt_w"/>
                                          </p:val>
                                        </p:tav>
                                      </p:tavLst>
                                    </p:anim>
                                    <p:anim calcmode="lin" valueType="num">
                                      <p:cBhvr>
                                        <p:cTn id="18" dur="600" fill="hold"/>
                                        <p:tgtEl>
                                          <p:spTgt spid="1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4"/>
      <p:bldP build="whole" bldLvl="1" animBg="1" rev="0" advAuto="0" spid="178" grpId="1"/>
    </p:bld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000000"/>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a:ea typeface="Helvetica"/>
        <a:cs typeface="Helvetica"/>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a:ea typeface="Helvetica"/>
        <a:cs typeface="Helvetica"/>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